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17" r:id="rId3"/>
    <p:sldId id="258" r:id="rId4"/>
    <p:sldId id="259" r:id="rId5"/>
    <p:sldId id="260" r:id="rId6"/>
    <p:sldId id="262" r:id="rId7"/>
    <p:sldId id="263" r:id="rId8"/>
    <p:sldId id="318" r:id="rId9"/>
    <p:sldId id="265" r:id="rId10"/>
    <p:sldId id="266" r:id="rId11"/>
    <p:sldId id="335" r:id="rId12"/>
    <p:sldId id="268" r:id="rId13"/>
    <p:sldId id="337" r:id="rId14"/>
    <p:sldId id="338" r:id="rId15"/>
    <p:sldId id="339" r:id="rId16"/>
    <p:sldId id="363" r:id="rId17"/>
    <p:sldId id="340" r:id="rId18"/>
    <p:sldId id="275" r:id="rId19"/>
    <p:sldId id="321" r:id="rId20"/>
    <p:sldId id="277" r:id="rId21"/>
    <p:sldId id="278" r:id="rId22"/>
    <p:sldId id="303" r:id="rId23"/>
    <p:sldId id="281" r:id="rId24"/>
    <p:sldId id="283" r:id="rId25"/>
    <p:sldId id="341" r:id="rId26"/>
    <p:sldId id="285" r:id="rId27"/>
    <p:sldId id="343" r:id="rId28"/>
    <p:sldId id="344" r:id="rId29"/>
    <p:sldId id="345" r:id="rId30"/>
    <p:sldId id="289" r:id="rId31"/>
    <p:sldId id="353" r:id="rId32"/>
    <p:sldId id="257" r:id="rId33"/>
    <p:sldId id="354" r:id="rId34"/>
    <p:sldId id="355" r:id="rId35"/>
    <p:sldId id="356" r:id="rId36"/>
    <p:sldId id="324" r:id="rId37"/>
    <p:sldId id="261" r:id="rId38"/>
    <p:sldId id="357" r:id="rId39"/>
    <p:sldId id="298" r:id="rId40"/>
    <p:sldId id="348" r:id="rId41"/>
    <p:sldId id="360" r:id="rId42"/>
    <p:sldId id="350" r:id="rId43"/>
    <p:sldId id="351" r:id="rId44"/>
    <p:sldId id="358" r:id="rId45"/>
    <p:sldId id="374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264" r:id="rId55"/>
    <p:sldId id="372" r:id="rId56"/>
    <p:sldId id="373" r:id="rId57"/>
    <p:sldId id="267" r:id="rId5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5" autoAdjust="0"/>
    <p:restoredTop sz="94161" autoAdjust="0"/>
  </p:normalViewPr>
  <p:slideViewPr>
    <p:cSldViewPr>
      <p:cViewPr varScale="1">
        <p:scale>
          <a:sx n="69" d="100"/>
          <a:sy n="69" d="100"/>
        </p:scale>
        <p:origin x="56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6C03D-C96F-4F66-B07C-D054293E38D6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D18EA-1890-4D03-94D5-596EFB0EC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11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9075-F42F-49ED-B116-F00800915F71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1544-6255-455A-BA45-D7C3EA48D14E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007F-7EE0-4950-96E0-5D7B03E62BF5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E32BE-A3E0-4410-B669-530DAE7BCB2B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7AE-4848-406E-A53F-88B76EB4559D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19D1D-1504-4DC1-99F5-49BDC624BB74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50C-67D7-4C94-9F09-38C9EAB59421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10E1F-AC7B-468F-B51E-A6AB3FE285B1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24EEB-04E6-4058-ADE7-4F2511653015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C924-4685-40FE-B983-D6501CB17E12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1822-5892-4274-91E1-293106F6B3B1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E67FF-D986-44C9-84EF-246F5B695ADA}" type="datetime1">
              <a:rPr lang="en-US" altLang="ko-KR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925800" y="95631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7.png"/><Relationship Id="rId21" Type="http://schemas.openxmlformats.org/officeDocument/2006/relationships/image" Target="../media/image102.png"/><Relationship Id="rId7" Type="http://schemas.openxmlformats.org/officeDocument/2006/relationships/image" Target="../media/image91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image" Target="../media/image86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9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21.png"/><Relationship Id="rId19" Type="http://schemas.openxmlformats.org/officeDocument/2006/relationships/image" Target="../media/image100.png"/><Relationship Id="rId4" Type="http://schemas.openxmlformats.org/officeDocument/2006/relationships/image" Target="../media/image88.png"/><Relationship Id="rId9" Type="http://schemas.openxmlformats.org/officeDocument/2006/relationships/image" Target="../media/image29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9.png"/><Relationship Id="rId7" Type="http://schemas.openxmlformats.org/officeDocument/2006/relationships/image" Target="../media/image1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21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29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21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20.png"/><Relationship Id="rId18" Type="http://schemas.openxmlformats.org/officeDocument/2006/relationships/image" Target="../media/image121.png"/><Relationship Id="rId3" Type="http://schemas.openxmlformats.org/officeDocument/2006/relationships/image" Target="../media/image116.png"/><Relationship Id="rId21" Type="http://schemas.openxmlformats.org/officeDocument/2006/relationships/image" Target="../media/image137.png"/><Relationship Id="rId7" Type="http://schemas.openxmlformats.org/officeDocument/2006/relationships/image" Target="../media/image126.png"/><Relationship Id="rId12" Type="http://schemas.openxmlformats.org/officeDocument/2006/relationships/image" Target="../media/image21.png"/><Relationship Id="rId17" Type="http://schemas.openxmlformats.org/officeDocument/2006/relationships/image" Target="../media/image135.png"/><Relationship Id="rId2" Type="http://schemas.openxmlformats.org/officeDocument/2006/relationships/image" Target="../media/image122.png"/><Relationship Id="rId16" Type="http://schemas.openxmlformats.org/officeDocument/2006/relationships/image" Target="../media/image134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29.png"/><Relationship Id="rId5" Type="http://schemas.openxmlformats.org/officeDocument/2006/relationships/image" Target="../media/image124.png"/><Relationship Id="rId15" Type="http://schemas.openxmlformats.org/officeDocument/2006/relationships/image" Target="../media/image133.png"/><Relationship Id="rId10" Type="http://schemas.openxmlformats.org/officeDocument/2006/relationships/image" Target="../media/image11.png"/><Relationship Id="rId19" Type="http://schemas.openxmlformats.org/officeDocument/2006/relationships/image" Target="../media/image130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32.png"/><Relationship Id="rId3" Type="http://schemas.openxmlformats.org/officeDocument/2006/relationships/image" Target="../media/image29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43.png"/><Relationship Id="rId17" Type="http://schemas.openxmlformats.org/officeDocument/2006/relationships/image" Target="../media/image145.png"/><Relationship Id="rId2" Type="http://schemas.openxmlformats.org/officeDocument/2006/relationships/image" Target="../media/image11.png"/><Relationship Id="rId16" Type="http://schemas.openxmlformats.org/officeDocument/2006/relationships/image" Target="../media/image12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42.png"/><Relationship Id="rId5" Type="http://schemas.openxmlformats.org/officeDocument/2006/relationships/image" Target="../media/image138.png"/><Relationship Id="rId15" Type="http://schemas.openxmlformats.org/officeDocument/2006/relationships/image" Target="../media/image121.png"/><Relationship Id="rId10" Type="http://schemas.openxmlformats.org/officeDocument/2006/relationships/image" Target="../media/image141.png"/><Relationship Id="rId19" Type="http://schemas.openxmlformats.org/officeDocument/2006/relationships/image" Target="../media/image133.png"/><Relationship Id="rId4" Type="http://schemas.openxmlformats.org/officeDocument/2006/relationships/image" Target="../media/image21.png"/><Relationship Id="rId9" Type="http://schemas.openxmlformats.org/officeDocument/2006/relationships/image" Target="../media/image140.png"/><Relationship Id="rId14" Type="http://schemas.openxmlformats.org/officeDocument/2006/relationships/image" Target="../media/image134.png"/><Relationship Id="rId22" Type="http://schemas.openxmlformats.org/officeDocument/2006/relationships/image" Target="../media/image1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24.png"/><Relationship Id="rId18" Type="http://schemas.openxmlformats.org/officeDocument/2006/relationships/image" Target="../media/image144.png"/><Relationship Id="rId26" Type="http://schemas.openxmlformats.org/officeDocument/2006/relationships/image" Target="../media/image158.png"/><Relationship Id="rId3" Type="http://schemas.openxmlformats.org/officeDocument/2006/relationships/image" Target="../media/image29.png"/><Relationship Id="rId21" Type="http://schemas.openxmlformats.org/officeDocument/2006/relationships/image" Target="../media/image154.png"/><Relationship Id="rId7" Type="http://schemas.openxmlformats.org/officeDocument/2006/relationships/image" Target="../media/image148.png"/><Relationship Id="rId12" Type="http://schemas.openxmlformats.org/officeDocument/2006/relationships/image" Target="../media/image123.png"/><Relationship Id="rId17" Type="http://schemas.openxmlformats.org/officeDocument/2006/relationships/image" Target="../media/image143.png"/><Relationship Id="rId25" Type="http://schemas.openxmlformats.org/officeDocument/2006/relationships/image" Target="../media/image121.png"/><Relationship Id="rId2" Type="http://schemas.openxmlformats.org/officeDocument/2006/relationships/image" Target="../media/image11.png"/><Relationship Id="rId16" Type="http://schemas.openxmlformats.org/officeDocument/2006/relationships/image" Target="../media/image142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16.png"/><Relationship Id="rId24" Type="http://schemas.openxmlformats.org/officeDocument/2006/relationships/image" Target="../media/image157.png"/><Relationship Id="rId5" Type="http://schemas.openxmlformats.org/officeDocument/2006/relationships/image" Target="../media/image139.png"/><Relationship Id="rId15" Type="http://schemas.openxmlformats.org/officeDocument/2006/relationships/image" Target="../media/image141.png"/><Relationship Id="rId23" Type="http://schemas.openxmlformats.org/officeDocument/2006/relationships/image" Target="../media/image156.png"/><Relationship Id="rId28" Type="http://schemas.openxmlformats.org/officeDocument/2006/relationships/image" Target="../media/image159.png"/><Relationship Id="rId10" Type="http://schemas.openxmlformats.org/officeDocument/2006/relationships/image" Target="../media/image151.png"/><Relationship Id="rId19" Type="http://schemas.openxmlformats.org/officeDocument/2006/relationships/image" Target="../media/image120.png"/><Relationship Id="rId4" Type="http://schemas.openxmlformats.org/officeDocument/2006/relationships/image" Target="../media/image21.png"/><Relationship Id="rId9" Type="http://schemas.openxmlformats.org/officeDocument/2006/relationships/image" Target="../media/image150.png"/><Relationship Id="rId14" Type="http://schemas.openxmlformats.org/officeDocument/2006/relationships/image" Target="../media/image152.png"/><Relationship Id="rId22" Type="http://schemas.openxmlformats.org/officeDocument/2006/relationships/image" Target="../media/image155.png"/><Relationship Id="rId27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1.png"/><Relationship Id="rId7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1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73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12" Type="http://schemas.openxmlformats.org/officeDocument/2006/relationships/image" Target="../media/image172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1.png"/><Relationship Id="rId5" Type="http://schemas.openxmlformats.org/officeDocument/2006/relationships/image" Target="../media/image21.png"/><Relationship Id="rId15" Type="http://schemas.openxmlformats.org/officeDocument/2006/relationships/image" Target="../media/image174.png"/><Relationship Id="rId10" Type="http://schemas.openxmlformats.org/officeDocument/2006/relationships/image" Target="../media/image170.png"/><Relationship Id="rId4" Type="http://schemas.openxmlformats.org/officeDocument/2006/relationships/image" Target="../media/image166.png"/><Relationship Id="rId9" Type="http://schemas.openxmlformats.org/officeDocument/2006/relationships/image" Target="../media/image169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8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21.png"/><Relationship Id="rId9" Type="http://schemas.openxmlformats.org/officeDocument/2006/relationships/image" Target="../media/image1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7.png"/><Relationship Id="rId7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9.png"/><Relationship Id="rId4" Type="http://schemas.openxmlformats.org/officeDocument/2006/relationships/image" Target="../media/image165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79.png"/><Relationship Id="rId7" Type="http://schemas.openxmlformats.org/officeDocument/2006/relationships/image" Target="../media/image6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21.png"/><Relationship Id="rId9" Type="http://schemas.openxmlformats.org/officeDocument/2006/relationships/image" Target="../media/image1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79.png"/><Relationship Id="rId7" Type="http://schemas.openxmlformats.org/officeDocument/2006/relationships/image" Target="../media/image197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165.png"/><Relationship Id="rId18" Type="http://schemas.openxmlformats.org/officeDocument/2006/relationships/image" Target="../media/image212.png"/><Relationship Id="rId3" Type="http://schemas.openxmlformats.org/officeDocument/2006/relationships/image" Target="../media/image200.png"/><Relationship Id="rId21" Type="http://schemas.openxmlformats.org/officeDocument/2006/relationships/image" Target="../media/image215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1.png"/><Relationship Id="rId2" Type="http://schemas.openxmlformats.org/officeDocument/2006/relationships/image" Target="../media/image199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24" Type="http://schemas.openxmlformats.org/officeDocument/2006/relationships/image" Target="../media/image218.png"/><Relationship Id="rId5" Type="http://schemas.openxmlformats.org/officeDocument/2006/relationships/image" Target="../media/image202.png"/><Relationship Id="rId15" Type="http://schemas.openxmlformats.org/officeDocument/2006/relationships/image" Target="../media/image21.png"/><Relationship Id="rId23" Type="http://schemas.openxmlformats.org/officeDocument/2006/relationships/image" Target="../media/image217.png"/><Relationship Id="rId10" Type="http://schemas.openxmlformats.org/officeDocument/2006/relationships/image" Target="../media/image207.png"/><Relationship Id="rId19" Type="http://schemas.openxmlformats.org/officeDocument/2006/relationships/image" Target="../media/image213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179.png"/><Relationship Id="rId22" Type="http://schemas.openxmlformats.org/officeDocument/2006/relationships/image" Target="../media/image2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216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0.png"/><Relationship Id="rId4" Type="http://schemas.openxmlformats.org/officeDocument/2006/relationships/image" Target="../media/image1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65.png"/><Relationship Id="rId7" Type="http://schemas.openxmlformats.org/officeDocument/2006/relationships/image" Target="../media/image22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1.png"/><Relationship Id="rId4" Type="http://schemas.openxmlformats.org/officeDocument/2006/relationships/image" Target="../media/image1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179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1.png"/><Relationship Id="rId9" Type="http://schemas.openxmlformats.org/officeDocument/2006/relationships/image" Target="../media/image2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2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21.png"/><Relationship Id="rId18" Type="http://schemas.openxmlformats.org/officeDocument/2006/relationships/image" Target="../media/image241.png"/><Relationship Id="rId3" Type="http://schemas.openxmlformats.org/officeDocument/2006/relationships/image" Target="../media/image179.png"/><Relationship Id="rId7" Type="http://schemas.openxmlformats.org/officeDocument/2006/relationships/image" Target="../media/image132.png"/><Relationship Id="rId12" Type="http://schemas.openxmlformats.org/officeDocument/2006/relationships/image" Target="../media/image238.png"/><Relationship Id="rId17" Type="http://schemas.openxmlformats.org/officeDocument/2006/relationships/image" Target="../media/image130.png"/><Relationship Id="rId2" Type="http://schemas.openxmlformats.org/officeDocument/2006/relationships/image" Target="../media/image165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237.png"/><Relationship Id="rId5" Type="http://schemas.openxmlformats.org/officeDocument/2006/relationships/image" Target="../media/image235.png"/><Relationship Id="rId15" Type="http://schemas.openxmlformats.org/officeDocument/2006/relationships/image" Target="../media/image240.png"/><Relationship Id="rId10" Type="http://schemas.openxmlformats.org/officeDocument/2006/relationships/image" Target="../media/image236.png"/><Relationship Id="rId4" Type="http://schemas.openxmlformats.org/officeDocument/2006/relationships/image" Target="../media/image21.png"/><Relationship Id="rId9" Type="http://schemas.openxmlformats.org/officeDocument/2006/relationships/image" Target="../media/image134.png"/><Relationship Id="rId14" Type="http://schemas.openxmlformats.org/officeDocument/2006/relationships/image" Target="../media/image2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238.png"/><Relationship Id="rId18" Type="http://schemas.openxmlformats.org/officeDocument/2006/relationships/image" Target="../media/image226.png"/><Relationship Id="rId3" Type="http://schemas.openxmlformats.org/officeDocument/2006/relationships/image" Target="../media/image179.png"/><Relationship Id="rId7" Type="http://schemas.openxmlformats.org/officeDocument/2006/relationships/image" Target="../media/image132.png"/><Relationship Id="rId12" Type="http://schemas.openxmlformats.org/officeDocument/2006/relationships/image" Target="../media/image244.png"/><Relationship Id="rId17" Type="http://schemas.openxmlformats.org/officeDocument/2006/relationships/image" Target="../media/image236.png"/><Relationship Id="rId2" Type="http://schemas.openxmlformats.org/officeDocument/2006/relationships/image" Target="../media/image165.png"/><Relationship Id="rId16" Type="http://schemas.openxmlformats.org/officeDocument/2006/relationships/image" Target="../media/image239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243.png"/><Relationship Id="rId5" Type="http://schemas.openxmlformats.org/officeDocument/2006/relationships/image" Target="../media/image242.png"/><Relationship Id="rId15" Type="http://schemas.openxmlformats.org/officeDocument/2006/relationships/image" Target="../media/image121.png"/><Relationship Id="rId10" Type="http://schemas.openxmlformats.org/officeDocument/2006/relationships/image" Target="../media/image237.png"/><Relationship Id="rId19" Type="http://schemas.openxmlformats.org/officeDocument/2006/relationships/image" Target="../media/image130.png"/><Relationship Id="rId4" Type="http://schemas.openxmlformats.org/officeDocument/2006/relationships/image" Target="../media/image21.png"/><Relationship Id="rId9" Type="http://schemas.openxmlformats.org/officeDocument/2006/relationships/image" Target="../media/image134.png"/><Relationship Id="rId14" Type="http://schemas.openxmlformats.org/officeDocument/2006/relationships/image" Target="../media/image2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250.png"/><Relationship Id="rId18" Type="http://schemas.openxmlformats.org/officeDocument/2006/relationships/image" Target="../media/image240.png"/><Relationship Id="rId3" Type="http://schemas.openxmlformats.org/officeDocument/2006/relationships/image" Target="../media/image179.png"/><Relationship Id="rId21" Type="http://schemas.openxmlformats.org/officeDocument/2006/relationships/image" Target="../media/image244.png"/><Relationship Id="rId7" Type="http://schemas.openxmlformats.org/officeDocument/2006/relationships/image" Target="../media/image132.png"/><Relationship Id="rId12" Type="http://schemas.openxmlformats.org/officeDocument/2006/relationships/image" Target="../media/image249.png"/><Relationship Id="rId17" Type="http://schemas.openxmlformats.org/officeDocument/2006/relationships/image" Target="../media/image239.png"/><Relationship Id="rId2" Type="http://schemas.openxmlformats.org/officeDocument/2006/relationships/image" Target="../media/image165.png"/><Relationship Id="rId16" Type="http://schemas.openxmlformats.org/officeDocument/2006/relationships/image" Target="../media/image226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248.png"/><Relationship Id="rId24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121.png"/><Relationship Id="rId23" Type="http://schemas.openxmlformats.org/officeDocument/2006/relationships/image" Target="../media/image130.png"/><Relationship Id="rId10" Type="http://schemas.openxmlformats.org/officeDocument/2006/relationships/image" Target="../media/image243.png"/><Relationship Id="rId19" Type="http://schemas.openxmlformats.org/officeDocument/2006/relationships/image" Target="../media/image238.png"/><Relationship Id="rId4" Type="http://schemas.openxmlformats.org/officeDocument/2006/relationships/image" Target="../media/image21.png"/><Relationship Id="rId9" Type="http://schemas.openxmlformats.org/officeDocument/2006/relationships/image" Target="../media/image134.png"/><Relationship Id="rId14" Type="http://schemas.openxmlformats.org/officeDocument/2006/relationships/image" Target="../media/image251.png"/><Relationship Id="rId22" Type="http://schemas.openxmlformats.org/officeDocument/2006/relationships/image" Target="../media/image2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179.png"/><Relationship Id="rId18" Type="http://schemas.openxmlformats.org/officeDocument/2006/relationships/image" Target="../media/image260.png"/><Relationship Id="rId3" Type="http://schemas.openxmlformats.org/officeDocument/2006/relationships/image" Target="../media/image249.png"/><Relationship Id="rId7" Type="http://schemas.openxmlformats.org/officeDocument/2006/relationships/image" Target="../media/image256.png"/><Relationship Id="rId12" Type="http://schemas.openxmlformats.org/officeDocument/2006/relationships/image" Target="../media/image165.png"/><Relationship Id="rId17" Type="http://schemas.openxmlformats.org/officeDocument/2006/relationships/image" Target="../media/image130.png"/><Relationship Id="rId2" Type="http://schemas.openxmlformats.org/officeDocument/2006/relationships/image" Target="../media/image116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11" Type="http://schemas.openxmlformats.org/officeDocument/2006/relationships/image" Target="../media/image121.png"/><Relationship Id="rId5" Type="http://schemas.openxmlformats.org/officeDocument/2006/relationships/image" Target="../media/image254.png"/><Relationship Id="rId15" Type="http://schemas.openxmlformats.org/officeDocument/2006/relationships/image" Target="../media/image226.png"/><Relationship Id="rId10" Type="http://schemas.openxmlformats.org/officeDocument/2006/relationships/image" Target="../media/image258.png"/><Relationship Id="rId4" Type="http://schemas.openxmlformats.org/officeDocument/2006/relationships/image" Target="../media/image250.png"/><Relationship Id="rId9" Type="http://schemas.openxmlformats.org/officeDocument/2006/relationships/image" Target="../media/image251.png"/><Relationship Id="rId1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18" Type="http://schemas.openxmlformats.org/officeDocument/2006/relationships/image" Target="../media/image260.png"/><Relationship Id="rId3" Type="http://schemas.openxmlformats.org/officeDocument/2006/relationships/image" Target="../media/image179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130.png"/><Relationship Id="rId2" Type="http://schemas.openxmlformats.org/officeDocument/2006/relationships/image" Target="../media/image165.png"/><Relationship Id="rId16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11" Type="http://schemas.openxmlformats.org/officeDocument/2006/relationships/image" Target="../media/image121.png"/><Relationship Id="rId5" Type="http://schemas.openxmlformats.org/officeDocument/2006/relationships/image" Target="../media/image226.png"/><Relationship Id="rId15" Type="http://schemas.openxmlformats.org/officeDocument/2006/relationships/image" Target="../media/image263.png"/><Relationship Id="rId10" Type="http://schemas.openxmlformats.org/officeDocument/2006/relationships/image" Target="../media/image258.png"/><Relationship Id="rId19" Type="http://schemas.openxmlformats.org/officeDocument/2006/relationships/image" Target="../media/image265.png"/><Relationship Id="rId4" Type="http://schemas.openxmlformats.org/officeDocument/2006/relationships/image" Target="../media/image21.png"/><Relationship Id="rId9" Type="http://schemas.openxmlformats.org/officeDocument/2006/relationships/image" Target="../media/image116.png"/><Relationship Id="rId14" Type="http://schemas.openxmlformats.org/officeDocument/2006/relationships/image" Target="../media/image2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6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165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1.png"/><Relationship Id="rId15" Type="http://schemas.openxmlformats.org/officeDocument/2006/relationships/image" Target="../media/image276.png"/><Relationship Id="rId23" Type="http://schemas.openxmlformats.org/officeDocument/2006/relationships/image" Target="../media/image283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179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6.png"/><Relationship Id="rId18" Type="http://schemas.openxmlformats.org/officeDocument/2006/relationships/image" Target="../media/image287.png"/><Relationship Id="rId26" Type="http://schemas.openxmlformats.org/officeDocument/2006/relationships/image" Target="../media/image295.png"/><Relationship Id="rId3" Type="http://schemas.openxmlformats.org/officeDocument/2006/relationships/image" Target="../media/image256.png"/><Relationship Id="rId21" Type="http://schemas.openxmlformats.org/officeDocument/2006/relationships/image" Target="../media/image290.png"/><Relationship Id="rId34" Type="http://schemas.openxmlformats.org/officeDocument/2006/relationships/image" Target="../media/image121.png"/><Relationship Id="rId7" Type="http://schemas.openxmlformats.org/officeDocument/2006/relationships/image" Target="../media/image263.png"/><Relationship Id="rId12" Type="http://schemas.openxmlformats.org/officeDocument/2006/relationships/image" Target="../media/image284.png"/><Relationship Id="rId17" Type="http://schemas.openxmlformats.org/officeDocument/2006/relationships/image" Target="../media/image286.png"/><Relationship Id="rId25" Type="http://schemas.openxmlformats.org/officeDocument/2006/relationships/image" Target="../media/image294.png"/><Relationship Id="rId33" Type="http://schemas.openxmlformats.org/officeDocument/2006/relationships/image" Target="../media/image251.png"/><Relationship Id="rId2" Type="http://schemas.openxmlformats.org/officeDocument/2006/relationships/image" Target="../media/image255.png"/><Relationship Id="rId16" Type="http://schemas.openxmlformats.org/officeDocument/2006/relationships/image" Target="../media/image257.png"/><Relationship Id="rId20" Type="http://schemas.openxmlformats.org/officeDocument/2006/relationships/image" Target="../media/image289.png"/><Relationship Id="rId29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21.png"/><Relationship Id="rId24" Type="http://schemas.openxmlformats.org/officeDocument/2006/relationships/image" Target="../media/image293.png"/><Relationship Id="rId32" Type="http://schemas.openxmlformats.org/officeDocument/2006/relationships/image" Target="../media/image301.png"/><Relationship Id="rId5" Type="http://schemas.openxmlformats.org/officeDocument/2006/relationships/image" Target="../media/image261.png"/><Relationship Id="rId15" Type="http://schemas.openxmlformats.org/officeDocument/2006/relationships/image" Target="../media/image285.png"/><Relationship Id="rId23" Type="http://schemas.openxmlformats.org/officeDocument/2006/relationships/image" Target="../media/image292.png"/><Relationship Id="rId28" Type="http://schemas.openxmlformats.org/officeDocument/2006/relationships/image" Target="../media/image297.png"/><Relationship Id="rId10" Type="http://schemas.openxmlformats.org/officeDocument/2006/relationships/image" Target="../media/image179.png"/><Relationship Id="rId19" Type="http://schemas.openxmlformats.org/officeDocument/2006/relationships/image" Target="../media/image288.png"/><Relationship Id="rId31" Type="http://schemas.openxmlformats.org/officeDocument/2006/relationships/image" Target="../media/image300.png"/><Relationship Id="rId4" Type="http://schemas.openxmlformats.org/officeDocument/2006/relationships/image" Target="../media/image116.png"/><Relationship Id="rId9" Type="http://schemas.openxmlformats.org/officeDocument/2006/relationships/image" Target="../media/image165.png"/><Relationship Id="rId14" Type="http://schemas.openxmlformats.org/officeDocument/2006/relationships/image" Target="../media/image130.png"/><Relationship Id="rId22" Type="http://schemas.openxmlformats.org/officeDocument/2006/relationships/image" Target="../media/image291.png"/><Relationship Id="rId27" Type="http://schemas.openxmlformats.org/officeDocument/2006/relationships/image" Target="../media/image296.png"/><Relationship Id="rId30" Type="http://schemas.openxmlformats.org/officeDocument/2006/relationships/image" Target="../media/image299.png"/><Relationship Id="rId8" Type="http://schemas.openxmlformats.org/officeDocument/2006/relationships/image" Target="../media/image2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65.png"/><Relationship Id="rId7" Type="http://schemas.openxmlformats.org/officeDocument/2006/relationships/image" Target="../media/image21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303.png"/><Relationship Id="rId4" Type="http://schemas.openxmlformats.org/officeDocument/2006/relationships/image" Target="../media/image179.png"/><Relationship Id="rId9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3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1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18" Type="http://schemas.openxmlformats.org/officeDocument/2006/relationships/image" Target="../media/image318.png"/><Relationship Id="rId3" Type="http://schemas.openxmlformats.org/officeDocument/2006/relationships/image" Target="../media/image179.png"/><Relationship Id="rId21" Type="http://schemas.openxmlformats.org/officeDocument/2006/relationships/image" Target="../media/image71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17" Type="http://schemas.openxmlformats.org/officeDocument/2006/relationships/image" Target="../media/image317.png"/><Relationship Id="rId2" Type="http://schemas.openxmlformats.org/officeDocument/2006/relationships/image" Target="../media/image165.png"/><Relationship Id="rId16" Type="http://schemas.openxmlformats.org/officeDocument/2006/relationships/image" Target="../media/image316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19" Type="http://schemas.openxmlformats.org/officeDocument/2006/relationships/image" Target="../media/image319.png"/><Relationship Id="rId4" Type="http://schemas.openxmlformats.org/officeDocument/2006/relationships/image" Target="../media/image21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179.png"/><Relationship Id="rId7" Type="http://schemas.openxmlformats.org/officeDocument/2006/relationships/image" Target="../media/image32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79.png"/><Relationship Id="rId7" Type="http://schemas.openxmlformats.org/officeDocument/2006/relationships/image" Target="../media/image327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5" Type="http://schemas.openxmlformats.org/officeDocument/2006/relationships/image" Target="../media/image21.png"/><Relationship Id="rId10" Type="http://schemas.openxmlformats.org/officeDocument/2006/relationships/image" Target="../media/image330.png"/><Relationship Id="rId4" Type="http://schemas.openxmlformats.org/officeDocument/2006/relationships/image" Target="../media/image325.png"/><Relationship Id="rId9" Type="http://schemas.openxmlformats.org/officeDocument/2006/relationships/image" Target="../media/image3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179.png"/><Relationship Id="rId7" Type="http://schemas.openxmlformats.org/officeDocument/2006/relationships/image" Target="../media/image33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5" Type="http://schemas.openxmlformats.org/officeDocument/2006/relationships/image" Target="../media/image21.png"/><Relationship Id="rId4" Type="http://schemas.openxmlformats.org/officeDocument/2006/relationships/image" Target="../media/image331.png"/><Relationship Id="rId9" Type="http://schemas.openxmlformats.org/officeDocument/2006/relationships/image" Target="../media/image3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33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21.png"/><Relationship Id="rId4" Type="http://schemas.openxmlformats.org/officeDocument/2006/relationships/image" Target="../media/image336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png"/><Relationship Id="rId18" Type="http://schemas.openxmlformats.org/officeDocument/2006/relationships/image" Target="../media/image345.png"/><Relationship Id="rId26" Type="http://schemas.openxmlformats.org/officeDocument/2006/relationships/image" Target="../media/image353.png"/><Relationship Id="rId39" Type="http://schemas.openxmlformats.org/officeDocument/2006/relationships/image" Target="../media/image366.png"/><Relationship Id="rId21" Type="http://schemas.openxmlformats.org/officeDocument/2006/relationships/image" Target="../media/image348.png"/><Relationship Id="rId34" Type="http://schemas.openxmlformats.org/officeDocument/2006/relationships/image" Target="../media/image361.png"/><Relationship Id="rId7" Type="http://schemas.openxmlformats.org/officeDocument/2006/relationships/image" Target="../media/image341.png"/><Relationship Id="rId12" Type="http://schemas.openxmlformats.org/officeDocument/2006/relationships/image" Target="../media/image156.png"/><Relationship Id="rId17" Type="http://schemas.openxmlformats.org/officeDocument/2006/relationships/image" Target="../media/image344.png"/><Relationship Id="rId25" Type="http://schemas.openxmlformats.org/officeDocument/2006/relationships/image" Target="../media/image352.png"/><Relationship Id="rId33" Type="http://schemas.openxmlformats.org/officeDocument/2006/relationships/image" Target="../media/image360.png"/><Relationship Id="rId38" Type="http://schemas.openxmlformats.org/officeDocument/2006/relationships/image" Target="../media/image365.png"/><Relationship Id="rId2" Type="http://schemas.openxmlformats.org/officeDocument/2006/relationships/image" Target="../media/image339.png"/><Relationship Id="rId16" Type="http://schemas.openxmlformats.org/officeDocument/2006/relationships/image" Target="../media/image343.png"/><Relationship Id="rId20" Type="http://schemas.openxmlformats.org/officeDocument/2006/relationships/image" Target="../media/image347.png"/><Relationship Id="rId29" Type="http://schemas.openxmlformats.org/officeDocument/2006/relationships/image" Target="../media/image3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55.png"/><Relationship Id="rId24" Type="http://schemas.openxmlformats.org/officeDocument/2006/relationships/image" Target="../media/image351.png"/><Relationship Id="rId32" Type="http://schemas.openxmlformats.org/officeDocument/2006/relationships/image" Target="../media/image359.png"/><Relationship Id="rId37" Type="http://schemas.openxmlformats.org/officeDocument/2006/relationships/image" Target="../media/image364.png"/><Relationship Id="rId5" Type="http://schemas.openxmlformats.org/officeDocument/2006/relationships/image" Target="../media/image340.png"/><Relationship Id="rId15" Type="http://schemas.openxmlformats.org/officeDocument/2006/relationships/image" Target="../media/image342.png"/><Relationship Id="rId23" Type="http://schemas.openxmlformats.org/officeDocument/2006/relationships/image" Target="../media/image350.png"/><Relationship Id="rId28" Type="http://schemas.openxmlformats.org/officeDocument/2006/relationships/image" Target="../media/image355.png"/><Relationship Id="rId36" Type="http://schemas.openxmlformats.org/officeDocument/2006/relationships/image" Target="../media/image363.png"/><Relationship Id="rId10" Type="http://schemas.openxmlformats.org/officeDocument/2006/relationships/image" Target="../media/image154.png"/><Relationship Id="rId19" Type="http://schemas.openxmlformats.org/officeDocument/2006/relationships/image" Target="../media/image346.png"/><Relationship Id="rId31" Type="http://schemas.openxmlformats.org/officeDocument/2006/relationships/image" Target="../media/image358.png"/><Relationship Id="rId4" Type="http://schemas.openxmlformats.org/officeDocument/2006/relationships/image" Target="../media/image179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349.png"/><Relationship Id="rId27" Type="http://schemas.openxmlformats.org/officeDocument/2006/relationships/image" Target="../media/image354.png"/><Relationship Id="rId30" Type="http://schemas.openxmlformats.org/officeDocument/2006/relationships/image" Target="../media/image357.png"/><Relationship Id="rId35" Type="http://schemas.openxmlformats.org/officeDocument/2006/relationships/image" Target="../media/image362.png"/><Relationship Id="rId8" Type="http://schemas.openxmlformats.org/officeDocument/2006/relationships/image" Target="../media/image153.png"/><Relationship Id="rId3" Type="http://schemas.openxmlformats.org/officeDocument/2006/relationships/image" Target="../media/image1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43.png"/><Relationship Id="rId7" Type="http://schemas.openxmlformats.org/officeDocument/2006/relationships/image" Target="../media/image369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3" Type="http://schemas.openxmlformats.org/officeDocument/2006/relationships/image" Target="../media/image343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" Type="http://schemas.openxmlformats.org/officeDocument/2006/relationships/image" Target="../media/image341.png"/><Relationship Id="rId16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21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43.png"/><Relationship Id="rId7" Type="http://schemas.openxmlformats.org/officeDocument/2006/relationships/image" Target="../media/image388.png"/><Relationship Id="rId12" Type="http://schemas.openxmlformats.org/officeDocument/2006/relationships/image" Target="../media/image393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7.png"/><Relationship Id="rId11" Type="http://schemas.openxmlformats.org/officeDocument/2006/relationships/image" Target="../media/image392.png"/><Relationship Id="rId5" Type="http://schemas.openxmlformats.org/officeDocument/2006/relationships/image" Target="../media/image386.png"/><Relationship Id="rId10" Type="http://schemas.openxmlformats.org/officeDocument/2006/relationships/image" Target="../media/image391.png"/><Relationship Id="rId4" Type="http://schemas.openxmlformats.org/officeDocument/2006/relationships/image" Target="../media/image21.png"/><Relationship Id="rId9" Type="http://schemas.openxmlformats.org/officeDocument/2006/relationships/image" Target="../media/image3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43.png"/><Relationship Id="rId7" Type="http://schemas.openxmlformats.org/officeDocument/2006/relationships/image" Target="../media/image396.png"/><Relationship Id="rId12" Type="http://schemas.openxmlformats.org/officeDocument/2006/relationships/image" Target="../media/image399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5.png"/><Relationship Id="rId11" Type="http://schemas.openxmlformats.org/officeDocument/2006/relationships/image" Target="../media/image398.png"/><Relationship Id="rId5" Type="http://schemas.openxmlformats.org/officeDocument/2006/relationships/image" Target="../media/image394.png"/><Relationship Id="rId10" Type="http://schemas.openxmlformats.org/officeDocument/2006/relationships/image" Target="../media/image375.png"/><Relationship Id="rId4" Type="http://schemas.openxmlformats.org/officeDocument/2006/relationships/image" Target="../media/image21.png"/><Relationship Id="rId9" Type="http://schemas.openxmlformats.org/officeDocument/2006/relationships/image" Target="../media/image3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4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43.png"/><Relationship Id="rId7" Type="http://schemas.openxmlformats.org/officeDocument/2006/relationships/image" Target="../media/image40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1.png"/><Relationship Id="rId11" Type="http://schemas.openxmlformats.org/officeDocument/2006/relationships/image" Target="../media/image405.png"/><Relationship Id="rId5" Type="http://schemas.openxmlformats.org/officeDocument/2006/relationships/image" Target="../media/image400.png"/><Relationship Id="rId10" Type="http://schemas.openxmlformats.org/officeDocument/2006/relationships/image" Target="../media/image404.png"/><Relationship Id="rId4" Type="http://schemas.openxmlformats.org/officeDocument/2006/relationships/image" Target="../media/image21.png"/><Relationship Id="rId9" Type="http://schemas.openxmlformats.org/officeDocument/2006/relationships/image" Target="../media/image3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343.png"/><Relationship Id="rId7" Type="http://schemas.openxmlformats.org/officeDocument/2006/relationships/image" Target="../media/image373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7.png"/><Relationship Id="rId11" Type="http://schemas.openxmlformats.org/officeDocument/2006/relationships/image" Target="../media/image410.png"/><Relationship Id="rId5" Type="http://schemas.openxmlformats.org/officeDocument/2006/relationships/image" Target="../media/image406.png"/><Relationship Id="rId10" Type="http://schemas.openxmlformats.org/officeDocument/2006/relationships/image" Target="../media/image409.png"/><Relationship Id="rId4" Type="http://schemas.openxmlformats.org/officeDocument/2006/relationships/image" Target="../media/image21.png"/><Relationship Id="rId9" Type="http://schemas.openxmlformats.org/officeDocument/2006/relationships/image" Target="../media/image3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43.png"/><Relationship Id="rId7" Type="http://schemas.openxmlformats.org/officeDocument/2006/relationships/image" Target="../media/image413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10" Type="http://schemas.openxmlformats.org/officeDocument/2006/relationships/image" Target="../media/image415.png"/><Relationship Id="rId4" Type="http://schemas.openxmlformats.org/officeDocument/2006/relationships/image" Target="../media/image21.png"/><Relationship Id="rId9" Type="http://schemas.openxmlformats.org/officeDocument/2006/relationships/image" Target="../media/image4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43.png"/><Relationship Id="rId7" Type="http://schemas.openxmlformats.org/officeDocument/2006/relationships/image" Target="../media/image418.png"/><Relationship Id="rId12" Type="http://schemas.openxmlformats.org/officeDocument/2006/relationships/image" Target="../media/image42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11" Type="http://schemas.openxmlformats.org/officeDocument/2006/relationships/image" Target="../media/image420.png"/><Relationship Id="rId5" Type="http://schemas.openxmlformats.org/officeDocument/2006/relationships/image" Target="../media/image416.png"/><Relationship Id="rId10" Type="http://schemas.openxmlformats.org/officeDocument/2006/relationships/image" Target="../media/image375.png"/><Relationship Id="rId4" Type="http://schemas.openxmlformats.org/officeDocument/2006/relationships/image" Target="../media/image21.png"/><Relationship Id="rId9" Type="http://schemas.openxmlformats.org/officeDocument/2006/relationships/image" Target="../media/image41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43.png"/><Relationship Id="rId7" Type="http://schemas.openxmlformats.org/officeDocument/2006/relationships/image" Target="../media/image424.png"/><Relationship Id="rId12" Type="http://schemas.openxmlformats.org/officeDocument/2006/relationships/image" Target="../media/image427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11" Type="http://schemas.openxmlformats.org/officeDocument/2006/relationships/image" Target="../media/image426.png"/><Relationship Id="rId5" Type="http://schemas.openxmlformats.org/officeDocument/2006/relationships/image" Target="../media/image422.png"/><Relationship Id="rId10" Type="http://schemas.openxmlformats.org/officeDocument/2006/relationships/image" Target="../media/image375.png"/><Relationship Id="rId4" Type="http://schemas.openxmlformats.org/officeDocument/2006/relationships/image" Target="../media/image21.png"/><Relationship Id="rId9" Type="http://schemas.openxmlformats.org/officeDocument/2006/relationships/image" Target="../media/image4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34.png"/><Relationship Id="rId3" Type="http://schemas.openxmlformats.org/officeDocument/2006/relationships/image" Target="../media/image343.png"/><Relationship Id="rId7" Type="http://schemas.openxmlformats.org/officeDocument/2006/relationships/image" Target="../media/image430.png"/><Relationship Id="rId12" Type="http://schemas.openxmlformats.org/officeDocument/2006/relationships/image" Target="../media/image433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11" Type="http://schemas.openxmlformats.org/officeDocument/2006/relationships/image" Target="../media/image375.png"/><Relationship Id="rId5" Type="http://schemas.openxmlformats.org/officeDocument/2006/relationships/image" Target="../media/image428.png"/><Relationship Id="rId10" Type="http://schemas.openxmlformats.org/officeDocument/2006/relationships/image" Target="../media/image432.png"/><Relationship Id="rId4" Type="http://schemas.openxmlformats.org/officeDocument/2006/relationships/image" Target="../media/image21.png"/><Relationship Id="rId9" Type="http://schemas.openxmlformats.org/officeDocument/2006/relationships/image" Target="../media/image37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441.png"/><Relationship Id="rId18" Type="http://schemas.openxmlformats.org/officeDocument/2006/relationships/image" Target="../media/image446.png"/><Relationship Id="rId3" Type="http://schemas.openxmlformats.org/officeDocument/2006/relationships/image" Target="../media/image343.png"/><Relationship Id="rId7" Type="http://schemas.openxmlformats.org/officeDocument/2006/relationships/image" Target="../media/image437.png"/><Relationship Id="rId12" Type="http://schemas.openxmlformats.org/officeDocument/2006/relationships/image" Target="../media/image440.png"/><Relationship Id="rId17" Type="http://schemas.openxmlformats.org/officeDocument/2006/relationships/image" Target="../media/image445.png"/><Relationship Id="rId2" Type="http://schemas.openxmlformats.org/officeDocument/2006/relationships/image" Target="../media/image341.png"/><Relationship Id="rId16" Type="http://schemas.openxmlformats.org/officeDocument/2006/relationships/image" Target="../media/image4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11" Type="http://schemas.openxmlformats.org/officeDocument/2006/relationships/image" Target="../media/image439.png"/><Relationship Id="rId5" Type="http://schemas.openxmlformats.org/officeDocument/2006/relationships/image" Target="../media/image435.png"/><Relationship Id="rId15" Type="http://schemas.openxmlformats.org/officeDocument/2006/relationships/image" Target="../media/image443.png"/><Relationship Id="rId10" Type="http://schemas.openxmlformats.org/officeDocument/2006/relationships/image" Target="../media/image375.png"/><Relationship Id="rId4" Type="http://schemas.openxmlformats.org/officeDocument/2006/relationships/image" Target="../media/image21.png"/><Relationship Id="rId9" Type="http://schemas.openxmlformats.org/officeDocument/2006/relationships/image" Target="../media/image438.png"/><Relationship Id="rId14" Type="http://schemas.openxmlformats.org/officeDocument/2006/relationships/image" Target="../media/image44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343.png"/><Relationship Id="rId3" Type="http://schemas.openxmlformats.org/officeDocument/2006/relationships/image" Target="../media/image448.png"/><Relationship Id="rId7" Type="http://schemas.openxmlformats.org/officeDocument/2006/relationships/image" Target="../media/image450.png"/><Relationship Id="rId12" Type="http://schemas.openxmlformats.org/officeDocument/2006/relationships/image" Target="../media/image341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11" Type="http://schemas.openxmlformats.org/officeDocument/2006/relationships/image" Target="../media/image21.png"/><Relationship Id="rId5" Type="http://schemas.openxmlformats.org/officeDocument/2006/relationships/image" Target="../media/image449.png"/><Relationship Id="rId10" Type="http://schemas.openxmlformats.org/officeDocument/2006/relationships/image" Target="../media/image451.png"/><Relationship Id="rId4" Type="http://schemas.openxmlformats.org/officeDocument/2006/relationships/image" Target="../media/image306.png"/><Relationship Id="rId9" Type="http://schemas.openxmlformats.org/officeDocument/2006/relationships/image" Target="../media/image1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21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11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2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31.png"/><Relationship Id="rId10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29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2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6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918" y="0"/>
            <a:ext cx="16990489" cy="8601701"/>
            <a:chOff x="195918" y="0"/>
            <a:chExt cx="16990489" cy="8601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18" y="0"/>
              <a:ext cx="16990489" cy="8601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23825" y="-1686754"/>
            <a:ext cx="11358140" cy="11264258"/>
            <a:chOff x="-2023825" y="-1686754"/>
            <a:chExt cx="11358140" cy="112642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23825" y="-1686754"/>
              <a:ext cx="11358140" cy="112642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279" y="2712268"/>
            <a:ext cx="3265140" cy="29700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86254" y="5358804"/>
            <a:ext cx="4787559" cy="3530825"/>
            <a:chOff x="10486254" y="5358804"/>
            <a:chExt cx="4787559" cy="3530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6254" y="5358804"/>
              <a:ext cx="4787559" cy="35308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1573" y="2575916"/>
            <a:ext cx="14863135" cy="24334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126" y="2759908"/>
            <a:ext cx="2893119" cy="2576942"/>
            <a:chOff x="762126" y="2759908"/>
            <a:chExt cx="2893119" cy="25769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126" y="2759908"/>
              <a:ext cx="2893119" cy="25769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7471" y="8897238"/>
            <a:ext cx="18874987" cy="1702659"/>
            <a:chOff x="-127471" y="8897238"/>
            <a:chExt cx="18874987" cy="170265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27471" y="8897238"/>
              <a:ext cx="18717615" cy="1702659"/>
              <a:chOff x="-127471" y="8897238"/>
              <a:chExt cx="18717615" cy="170265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27471" y="8897238"/>
                <a:ext cx="18717615" cy="1702659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5834" y="8927053"/>
              <a:ext cx="6741682" cy="102275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0" y="9274395"/>
              <a:ext cx="2698246" cy="986441"/>
              <a:chOff x="0" y="9274395"/>
              <a:chExt cx="2698246" cy="9864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9274395"/>
                <a:ext cx="2698246" cy="986441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45632" y="3652357"/>
            <a:ext cx="7279789" cy="19518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4A1557-F858-CAB8-6D51-0D8959F8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7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918" y="0"/>
            <a:ext cx="16990489" cy="8601701"/>
            <a:chOff x="195918" y="0"/>
            <a:chExt cx="16990489" cy="8601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18" y="0"/>
              <a:ext cx="16990489" cy="8601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364" y="2720592"/>
            <a:ext cx="3264883" cy="2945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4993" y="5501661"/>
            <a:ext cx="4787559" cy="3530825"/>
            <a:chOff x="10584993" y="5501661"/>
            <a:chExt cx="4787559" cy="3530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4993" y="5501661"/>
              <a:ext cx="4787559" cy="3530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126" y="2759908"/>
            <a:ext cx="2893119" cy="2576942"/>
            <a:chOff x="762126" y="2759908"/>
            <a:chExt cx="2893119" cy="25769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126" y="2759908"/>
              <a:ext cx="2893119" cy="2576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644895" y="-1589961"/>
            <a:ext cx="11358140" cy="11264258"/>
            <a:chOff x="-1644895" y="-1589961"/>
            <a:chExt cx="11358140" cy="112642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44895" y="-1589961"/>
              <a:ext cx="11358140" cy="1126425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275B01-46C0-87EA-5D7C-FC3938FB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  <p:pic>
        <p:nvPicPr>
          <p:cNvPr id="4" name="Object 14">
            <a:extLst>
              <a:ext uri="{FF2B5EF4-FFF2-40B4-BE49-F238E27FC236}">
                <a16:creationId xmlns:a16="http://schemas.microsoft.com/office/drawing/2014/main" id="{8841C03A-5F12-3B5E-A745-CFF4C442B81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44356" y="3717492"/>
            <a:ext cx="19820796" cy="37205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875" y="2021330"/>
            <a:ext cx="5576874" cy="5007235"/>
            <a:chOff x="914875" y="2021330"/>
            <a:chExt cx="5576874" cy="50072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875" y="2021330"/>
              <a:ext cx="5576874" cy="50072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6874" y="7332894"/>
            <a:ext cx="2936858" cy="1202527"/>
            <a:chOff x="1066874" y="7332894"/>
            <a:chExt cx="2936858" cy="12025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874" y="7332894"/>
              <a:ext cx="2936858" cy="12025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126" y="2938981"/>
            <a:ext cx="5328371" cy="3194088"/>
            <a:chOff x="1039126" y="2938981"/>
            <a:chExt cx="5328371" cy="31940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126" y="2938981"/>
              <a:ext cx="5328371" cy="31940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3322" y="1981758"/>
            <a:ext cx="3598971" cy="1121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457" y="6950592"/>
            <a:ext cx="1619390" cy="7046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457" y="8495361"/>
            <a:ext cx="2023629" cy="7046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363" y="36438"/>
            <a:ext cx="3567038" cy="14005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69153" y="7399561"/>
            <a:ext cx="1465835" cy="1202527"/>
            <a:chOff x="4569153" y="7399561"/>
            <a:chExt cx="1465835" cy="12025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9153" y="7399561"/>
              <a:ext cx="1465835" cy="1202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52711" y="1999561"/>
            <a:ext cx="5576874" cy="5029003"/>
            <a:chOff x="12552711" y="1999561"/>
            <a:chExt cx="5576874" cy="50290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52711" y="1999561"/>
              <a:ext cx="5576874" cy="50290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40774" y="2938981"/>
            <a:ext cx="3800749" cy="3551479"/>
            <a:chOff x="13440774" y="2938981"/>
            <a:chExt cx="3800749" cy="35514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40774" y="2938981"/>
              <a:ext cx="3800749" cy="35514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73436" y="7456704"/>
            <a:ext cx="1561418" cy="975345"/>
            <a:chOff x="16373436" y="7456704"/>
            <a:chExt cx="1561418" cy="9753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73436" y="7456704"/>
              <a:ext cx="1561418" cy="9753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18870" y="7456704"/>
            <a:ext cx="3231772" cy="975345"/>
            <a:chOff x="12918870" y="7456704"/>
            <a:chExt cx="3231772" cy="9753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18870" y="7456704"/>
              <a:ext cx="3231772" cy="9753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64016" y="1991282"/>
            <a:ext cx="3542495" cy="11692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07130" y="6950592"/>
            <a:ext cx="1619390" cy="7046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07130" y="8495361"/>
            <a:ext cx="2023629" cy="7046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733793" y="1999561"/>
            <a:ext cx="5576874" cy="5029003"/>
            <a:chOff x="6733793" y="1999561"/>
            <a:chExt cx="5576874" cy="50290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3793" y="1999561"/>
              <a:ext cx="5576874" cy="50290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18895" y="2938981"/>
            <a:ext cx="5206670" cy="3183680"/>
            <a:chOff x="6918895" y="2938981"/>
            <a:chExt cx="5206670" cy="31836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18895" y="2938981"/>
              <a:ext cx="5206670" cy="31836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10750" y="7393974"/>
            <a:ext cx="2923746" cy="1172159"/>
            <a:chOff x="7110750" y="7393974"/>
            <a:chExt cx="2923746" cy="117215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10750" y="7393974"/>
              <a:ext cx="2923746" cy="11721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33215" y="7368934"/>
            <a:ext cx="1414781" cy="1172159"/>
            <a:chOff x="10433215" y="7368934"/>
            <a:chExt cx="1414781" cy="117215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33215" y="7368934"/>
              <a:ext cx="1414781" cy="117215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30545" y="1991282"/>
            <a:ext cx="3540057" cy="11692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6060" y="6950592"/>
            <a:ext cx="1619390" cy="70468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6060" y="8495361"/>
            <a:ext cx="2023629" cy="70468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88642" y="8961498"/>
            <a:ext cx="3459783" cy="331440"/>
            <a:chOff x="1088642" y="8961498"/>
            <a:chExt cx="3459783" cy="33144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8642" y="8961498"/>
              <a:ext cx="3459783" cy="3314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18895" y="8961498"/>
            <a:ext cx="3459783" cy="331440"/>
            <a:chOff x="6918895" y="8961498"/>
            <a:chExt cx="3459783" cy="33144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18895" y="8961498"/>
              <a:ext cx="3459783" cy="33144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61273" y="8961498"/>
            <a:ext cx="3459783" cy="331440"/>
            <a:chOff x="12761273" y="8961498"/>
            <a:chExt cx="3459783" cy="33144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61273" y="8961498"/>
              <a:ext cx="3459783" cy="3314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733793" y="1997520"/>
            <a:ext cx="5576874" cy="7591127"/>
            <a:chOff x="6733793" y="1997520"/>
            <a:chExt cx="5576874" cy="759112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33793" y="1997520"/>
              <a:ext cx="5576874" cy="759112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86934" y="2021330"/>
            <a:ext cx="5576874" cy="7591127"/>
            <a:chOff x="886934" y="2021330"/>
            <a:chExt cx="5576874" cy="759112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6934" y="2021330"/>
              <a:ext cx="5576874" cy="759112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082917" y="7113220"/>
            <a:ext cx="1978942" cy="1432260"/>
            <a:chOff x="16082917" y="7113220"/>
            <a:chExt cx="1978942" cy="143226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082917" y="7113220"/>
              <a:ext cx="1978942" cy="14322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045482" y="8365383"/>
            <a:ext cx="2192504" cy="1432260"/>
            <a:chOff x="14045482" y="8365383"/>
            <a:chExt cx="2192504" cy="143226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45482" y="8365383"/>
              <a:ext cx="2192504" cy="14322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552711" y="2021330"/>
            <a:ext cx="5576874" cy="7591127"/>
            <a:chOff x="12552711" y="2021330"/>
            <a:chExt cx="5576874" cy="759112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52711" y="2021330"/>
              <a:ext cx="5576874" cy="759112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038765" y="1792618"/>
            <a:ext cx="604766" cy="413886"/>
            <a:chOff x="15038765" y="1792618"/>
            <a:chExt cx="604766" cy="41388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038765" y="1792618"/>
              <a:ext cx="604766" cy="41388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EE4247-5F07-8996-56A0-9814501E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4050" y="9920648"/>
            <a:ext cx="13343333" cy="434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14800" y="2799567"/>
            <a:ext cx="4009818" cy="6438176"/>
            <a:chOff x="3686382" y="2859202"/>
            <a:chExt cx="4009818" cy="64381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 cstate="print"/>
            <a:srcRect t="-6302" r="52087" b="-1"/>
            <a:stretch/>
          </p:blipFill>
          <p:spPr>
            <a:xfrm>
              <a:off x="3686382" y="2859202"/>
              <a:ext cx="4009818" cy="64381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363" y="36438"/>
            <a:ext cx="2514495" cy="140051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E3FF4E-DE6C-F383-3890-5F4C2065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1B9B2FFE-683D-D0EE-48D3-8E96B18BDD78}"/>
              </a:ext>
            </a:extLst>
          </p:cNvPr>
          <p:cNvGrpSpPr/>
          <p:nvPr/>
        </p:nvGrpSpPr>
        <p:grpSpPr>
          <a:xfrm>
            <a:off x="9118035" y="2902119"/>
            <a:ext cx="457200" cy="6315698"/>
            <a:chOff x="9292126" y="2832539"/>
            <a:chExt cx="457200" cy="6315698"/>
          </a:xfrm>
        </p:grpSpPr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F5F1423B-D0AC-4B76-DAD8-60FA7DA91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47251" t="-4280" r="47286"/>
            <a:stretch/>
          </p:blipFill>
          <p:spPr>
            <a:xfrm>
              <a:off x="9292126" y="2832539"/>
              <a:ext cx="457200" cy="6315698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B9C92031-18E6-5516-32CD-62A6FDF7B329}"/>
              </a:ext>
            </a:extLst>
          </p:cNvPr>
          <p:cNvGrpSpPr/>
          <p:nvPr/>
        </p:nvGrpSpPr>
        <p:grpSpPr>
          <a:xfrm>
            <a:off x="10525981" y="2722189"/>
            <a:ext cx="4009819" cy="6536111"/>
            <a:chOff x="9696882" y="2612125"/>
            <a:chExt cx="4009819" cy="6536111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3107E757-E142-2AB8-76F1-A862E0E12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52087" t="-7919"/>
            <a:stretch/>
          </p:blipFill>
          <p:spPr>
            <a:xfrm>
              <a:off x="9696882" y="2612125"/>
              <a:ext cx="4009819" cy="6536111"/>
            </a:xfrm>
            <a:prstGeom prst="rect">
              <a:avLst/>
            </a:prstGeom>
          </p:spPr>
        </p:pic>
      </p:grpSp>
      <p:pic>
        <p:nvPicPr>
          <p:cNvPr id="12" name="Object 14">
            <a:extLst>
              <a:ext uri="{FF2B5EF4-FFF2-40B4-BE49-F238E27FC236}">
                <a16:creationId xmlns:a16="http://schemas.microsoft.com/office/drawing/2014/main" id="{8126C31C-F085-6CB7-FB36-1520FD353D6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4524" y="2448557"/>
            <a:ext cx="5775876" cy="1628143"/>
          </a:xfrm>
          <a:prstGeom prst="rect">
            <a:avLst/>
          </a:prstGeom>
        </p:spPr>
      </p:pic>
      <p:pic>
        <p:nvPicPr>
          <p:cNvPr id="15" name="Object 13">
            <a:extLst>
              <a:ext uri="{FF2B5EF4-FFF2-40B4-BE49-F238E27FC236}">
                <a16:creationId xmlns:a16="http://schemas.microsoft.com/office/drawing/2014/main" id="{321DF0BF-DDB4-1692-04B8-46CA94E0902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057" y="1573900"/>
            <a:ext cx="2650267" cy="1234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887" y="69495"/>
            <a:ext cx="6941113" cy="1319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3406" y="2167771"/>
            <a:ext cx="5576874" cy="5729640"/>
            <a:chOff x="2623406" y="2167771"/>
            <a:chExt cx="5576874" cy="57296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3406" y="2167771"/>
              <a:ext cx="5576874" cy="57296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83927" y="2659147"/>
            <a:ext cx="4855831" cy="4537364"/>
            <a:chOff x="2983927" y="2659147"/>
            <a:chExt cx="4855831" cy="45373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3927" y="2659147"/>
              <a:ext cx="4855831" cy="4537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58939" y="8120292"/>
            <a:ext cx="1090192" cy="835997"/>
            <a:chOff x="6958939" y="8120292"/>
            <a:chExt cx="1090192" cy="8359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8939" y="8120292"/>
              <a:ext cx="1090192" cy="8359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8637" y="8044102"/>
            <a:ext cx="2842175" cy="857765"/>
            <a:chOff x="2998637" y="8044102"/>
            <a:chExt cx="2842175" cy="8577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8637" y="8044102"/>
              <a:ext cx="2842175" cy="857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33365" y="4805235"/>
            <a:ext cx="1177730" cy="1270191"/>
            <a:chOff x="8933365" y="4805235"/>
            <a:chExt cx="1177730" cy="12701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3365" y="4805235"/>
              <a:ext cx="1177730" cy="1270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23406" y="2171269"/>
            <a:ext cx="5576874" cy="7056948"/>
            <a:chOff x="2623406" y="2171269"/>
            <a:chExt cx="5576874" cy="70569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3406" y="2171269"/>
              <a:ext cx="5576874" cy="705694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9C36E9-2CC5-39A4-2669-130EB6F61FCF}"/>
              </a:ext>
            </a:extLst>
          </p:cNvPr>
          <p:cNvGrpSpPr/>
          <p:nvPr/>
        </p:nvGrpSpPr>
        <p:grpSpPr>
          <a:xfrm>
            <a:off x="10315422" y="1744290"/>
            <a:ext cx="6634390" cy="7461079"/>
            <a:chOff x="10315422" y="1744290"/>
            <a:chExt cx="6634390" cy="74610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129310" y="8244280"/>
              <a:ext cx="1056127" cy="494530"/>
              <a:chOff x="15129310" y="8244280"/>
              <a:chExt cx="1056127" cy="49453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29310" y="8244280"/>
                <a:ext cx="1056127" cy="49453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844180" y="2167771"/>
              <a:ext cx="5576874" cy="5729640"/>
              <a:chOff x="10844180" y="2167771"/>
              <a:chExt cx="5576874" cy="57296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44180" y="2167771"/>
                <a:ext cx="5576874" cy="572964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15422" y="1744290"/>
              <a:ext cx="6634390" cy="312804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15422" y="4804900"/>
              <a:ext cx="6634390" cy="3315149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1101323" y="7963284"/>
              <a:ext cx="5115808" cy="1047619"/>
              <a:chOff x="11101323" y="7963284"/>
              <a:chExt cx="5115808" cy="104761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1101323" y="7963284"/>
                <a:ext cx="3899169" cy="1025231"/>
                <a:chOff x="11101323" y="7963284"/>
                <a:chExt cx="3899169" cy="102523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1101323" y="7963284"/>
                  <a:ext cx="3899169" cy="102523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5055226" y="7963284"/>
                <a:ext cx="1158782" cy="1047619"/>
                <a:chOff x="15055226" y="7963284"/>
                <a:chExt cx="1158782" cy="1047619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5055226" y="7963284"/>
                  <a:ext cx="1158782" cy="10476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3474126" y="4695648"/>
              <a:ext cx="316981" cy="367957"/>
              <a:chOff x="13474126" y="4695648"/>
              <a:chExt cx="316981" cy="36795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3534232" y="4806729"/>
                <a:ext cx="196769" cy="316981"/>
                <a:chOff x="13534232" y="4806729"/>
                <a:chExt cx="196769" cy="316981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5400000">
                  <a:off x="13534232" y="4806729"/>
                  <a:ext cx="196769" cy="316981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3534232" y="4635541"/>
                <a:ext cx="196769" cy="316981"/>
                <a:chOff x="13534232" y="4635541"/>
                <a:chExt cx="196769" cy="316981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5400000">
                  <a:off x="13534232" y="4635541"/>
                  <a:ext cx="196769" cy="3169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24021" y="4636685"/>
              <a:ext cx="1564562" cy="63421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5151079" y="8270715"/>
              <a:ext cx="1079639" cy="494530"/>
              <a:chOff x="15151079" y="8270715"/>
              <a:chExt cx="1079639" cy="49453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151079" y="8270715"/>
                <a:ext cx="1079639" cy="4945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844180" y="2148421"/>
              <a:ext cx="5576874" cy="7056948"/>
              <a:chOff x="10844180" y="2148421"/>
              <a:chExt cx="5576874" cy="705694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44180" y="2148421"/>
                <a:ext cx="5576874" cy="7056948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8865638" y="6056378"/>
            <a:ext cx="1694221" cy="762321"/>
            <a:chOff x="8865638" y="6056378"/>
            <a:chExt cx="1694221" cy="76232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047154" y="6056378"/>
              <a:ext cx="512704" cy="515348"/>
              <a:chOff x="10047154" y="6056378"/>
              <a:chExt cx="512704" cy="51534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47154" y="6056378"/>
                <a:ext cx="512704" cy="51534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38861" y="6183100"/>
              <a:ext cx="1794805" cy="992652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BD1C56-D387-1F24-3EEA-A8ED1642C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12839" y="8259724"/>
            <a:ext cx="1056127" cy="494530"/>
            <a:chOff x="6912839" y="8259724"/>
            <a:chExt cx="1056127" cy="494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2839" y="8259724"/>
              <a:ext cx="1056127" cy="494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7709" y="2183215"/>
            <a:ext cx="5576874" cy="5729640"/>
            <a:chOff x="2627709" y="2183215"/>
            <a:chExt cx="5576874" cy="5729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7709" y="2183215"/>
              <a:ext cx="5576874" cy="57296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8951" y="1759734"/>
            <a:ext cx="6634390" cy="31280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8951" y="4820344"/>
            <a:ext cx="6634390" cy="3315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84852" y="7978728"/>
            <a:ext cx="5115808" cy="1047619"/>
            <a:chOff x="2884852" y="7978728"/>
            <a:chExt cx="5115808" cy="1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84852" y="7978728"/>
              <a:ext cx="3899169" cy="1025231"/>
              <a:chOff x="2884852" y="7978728"/>
              <a:chExt cx="3899169" cy="102523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84852" y="7978728"/>
                <a:ext cx="3899169" cy="102523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38755" y="7978728"/>
              <a:ext cx="1158782" cy="1047619"/>
              <a:chOff x="6838755" y="7978728"/>
              <a:chExt cx="1158782" cy="104761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38755" y="7978728"/>
                <a:ext cx="1158782" cy="104761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257655" y="4711092"/>
            <a:ext cx="316981" cy="367957"/>
            <a:chOff x="5257655" y="4711092"/>
            <a:chExt cx="316981" cy="3679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317761" y="4822173"/>
              <a:ext cx="196769" cy="316981"/>
              <a:chOff x="5317761" y="4822173"/>
              <a:chExt cx="196769" cy="31698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317761" y="4822173"/>
                <a:ext cx="196769" cy="31698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317761" y="4650986"/>
              <a:ext cx="196769" cy="316981"/>
              <a:chOff x="5317761" y="4650986"/>
              <a:chExt cx="196769" cy="31698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317761" y="4650986"/>
                <a:ext cx="196769" cy="316981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7550" y="4652129"/>
            <a:ext cx="1564562" cy="6342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37043" y="4820679"/>
            <a:ext cx="1177730" cy="1270191"/>
            <a:chOff x="8937043" y="4820679"/>
            <a:chExt cx="1177730" cy="12701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7043" y="4820679"/>
              <a:ext cx="1177730" cy="12701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36094" y="2163865"/>
            <a:ext cx="5600404" cy="7056948"/>
            <a:chOff x="10836094" y="2163865"/>
            <a:chExt cx="5600404" cy="705694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836094" y="2183215"/>
              <a:ext cx="5576874" cy="5729640"/>
              <a:chOff x="10836094" y="2183215"/>
              <a:chExt cx="5576874" cy="572964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36094" y="2183215"/>
                <a:ext cx="5576874" cy="572964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065413" y="7934623"/>
              <a:ext cx="5126705" cy="1123810"/>
              <a:chOff x="11065413" y="7934623"/>
              <a:chExt cx="5126705" cy="1123810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065413" y="7934623"/>
                <a:ext cx="2976697" cy="1116513"/>
                <a:chOff x="11065413" y="7934623"/>
                <a:chExt cx="2976697" cy="1116513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1065413" y="7934623"/>
                  <a:ext cx="2976697" cy="1116513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4992118" y="7934623"/>
                <a:ext cx="1191529" cy="1095142"/>
                <a:chOff x="14992118" y="7934623"/>
                <a:chExt cx="1191529" cy="1095142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4992118" y="7934623"/>
                  <a:ext cx="1191529" cy="109514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5169432" y="8245614"/>
              <a:ext cx="1022686" cy="494530"/>
              <a:chOff x="15169432" y="8245614"/>
              <a:chExt cx="1022686" cy="49453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169432" y="8245614"/>
                <a:ext cx="1022686" cy="4945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962239" y="2858718"/>
              <a:ext cx="5324583" cy="4088255"/>
              <a:chOff x="10962239" y="2858718"/>
              <a:chExt cx="5324583" cy="408825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962239" y="2858718"/>
                <a:ext cx="5324583" cy="408825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859624" y="2163865"/>
              <a:ext cx="5576874" cy="7056948"/>
              <a:chOff x="10859624" y="2163865"/>
              <a:chExt cx="5576874" cy="705694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859624" y="2163865"/>
                <a:ext cx="5576874" cy="7056948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27709" y="2163865"/>
            <a:ext cx="5576874" cy="7056948"/>
            <a:chOff x="2627709" y="2163865"/>
            <a:chExt cx="5576874" cy="705694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27709" y="2163865"/>
              <a:ext cx="5576874" cy="70569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865638" y="6056378"/>
            <a:ext cx="1694221" cy="762320"/>
            <a:chOff x="8865638" y="6056378"/>
            <a:chExt cx="1694221" cy="76232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047154" y="6056378"/>
              <a:ext cx="512704" cy="515348"/>
              <a:chOff x="10047154" y="6056378"/>
              <a:chExt cx="512704" cy="51534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47154" y="6056378"/>
                <a:ext cx="512704" cy="515348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48385" y="6109527"/>
              <a:ext cx="1639814" cy="1044767"/>
            </a:xfrm>
            <a:prstGeom prst="rect">
              <a:avLst/>
            </a:prstGeom>
          </p:spPr>
        </p:pic>
      </p:grpSp>
      <p:pic>
        <p:nvPicPr>
          <p:cNvPr id="2" name="Object 33">
            <a:extLst>
              <a:ext uri="{FF2B5EF4-FFF2-40B4-BE49-F238E27FC236}">
                <a16:creationId xmlns:a16="http://schemas.microsoft.com/office/drawing/2014/main" id="{03183D46-C80D-BC94-983F-E9AF8B2B32A1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7886" y="74058"/>
            <a:ext cx="6940963" cy="13108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820B3F-7784-63C1-1148-8BF1DFBD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887" y="69495"/>
            <a:ext cx="6941114" cy="13199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27374" y="2163865"/>
            <a:ext cx="5595921" cy="7056948"/>
            <a:chOff x="10827374" y="2163865"/>
            <a:chExt cx="5595921" cy="70569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151959" y="8202581"/>
              <a:ext cx="1056127" cy="494530"/>
              <a:chOff x="15151959" y="8202581"/>
              <a:chExt cx="1056127" cy="4945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51959" y="8202581"/>
                <a:ext cx="1056127" cy="49453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27374" y="2183215"/>
              <a:ext cx="5576874" cy="5729640"/>
              <a:chOff x="10827374" y="2183215"/>
              <a:chExt cx="5576874" cy="57296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27374" y="2183215"/>
                <a:ext cx="5576874" cy="57296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033312" y="7912854"/>
              <a:ext cx="3468986" cy="1073958"/>
              <a:chOff x="11033312" y="7912854"/>
              <a:chExt cx="3468986" cy="107395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033312" y="7912854"/>
                <a:ext cx="3468986" cy="10739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222566" y="7969997"/>
              <a:ext cx="1116376" cy="1161033"/>
              <a:chOff x="15222566" y="7969997"/>
              <a:chExt cx="1116376" cy="116103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22566" y="7969997"/>
                <a:ext cx="1116376" cy="116103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77150" y="2835106"/>
              <a:ext cx="4477322" cy="4426112"/>
              <a:chOff x="11377150" y="2835106"/>
              <a:chExt cx="4477322" cy="442611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1377954" y="5308837"/>
                <a:ext cx="1952126" cy="1952126"/>
                <a:chOff x="11377954" y="5308837"/>
                <a:chExt cx="1952126" cy="195212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377954" y="5308837"/>
                  <a:ext cx="1952126" cy="195212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3876758" y="2835106"/>
                <a:ext cx="1953735" cy="1953735"/>
                <a:chOff x="13876758" y="2835106"/>
                <a:chExt cx="1953735" cy="195373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876758" y="2835106"/>
                  <a:ext cx="1953735" cy="195373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377150" y="2835106"/>
                <a:ext cx="1953735" cy="1953735"/>
                <a:chOff x="11377150" y="2835106"/>
                <a:chExt cx="1953735" cy="195373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377150" y="2835106"/>
                  <a:ext cx="1953735" cy="195373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3854472" y="5308837"/>
                <a:ext cx="1998308" cy="1952126"/>
                <a:chOff x="13854472" y="5308837"/>
                <a:chExt cx="1998308" cy="1952126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854472" y="5308837"/>
                  <a:ext cx="1998308" cy="19521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5199578" y="8241960"/>
              <a:ext cx="1022686" cy="494530"/>
              <a:chOff x="15199578" y="8241960"/>
              <a:chExt cx="1022686" cy="4945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199578" y="8241960"/>
                <a:ext cx="1022686" cy="4945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846422" y="2163865"/>
              <a:ext cx="5576874" cy="7056948"/>
              <a:chOff x="10846422" y="2163865"/>
              <a:chExt cx="5576874" cy="705694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846422" y="2163865"/>
                <a:ext cx="5576874" cy="705694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926820" y="4820679"/>
            <a:ext cx="1177730" cy="1270191"/>
            <a:chOff x="8926820" y="4820679"/>
            <a:chExt cx="1177730" cy="127019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26820" y="4820679"/>
              <a:ext cx="1177730" cy="127019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124330" y="3238053"/>
            <a:ext cx="2570541" cy="3619964"/>
            <a:chOff x="4124330" y="3238053"/>
            <a:chExt cx="2570541" cy="36199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4330" y="3238053"/>
              <a:ext cx="2570541" cy="361996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21164" y="2188854"/>
            <a:ext cx="5576874" cy="5729640"/>
            <a:chOff x="2621164" y="2188854"/>
            <a:chExt cx="5576874" cy="572964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1164" y="2188854"/>
              <a:ext cx="5576874" cy="57296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850484" y="7940262"/>
            <a:ext cx="5126705" cy="1123810"/>
            <a:chOff x="2850484" y="7940262"/>
            <a:chExt cx="5126705" cy="112381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850484" y="7940262"/>
              <a:ext cx="2976697" cy="1116513"/>
              <a:chOff x="2850484" y="7940262"/>
              <a:chExt cx="2976697" cy="111651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850484" y="7940262"/>
                <a:ext cx="2976697" cy="111651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777189" y="7940262"/>
              <a:ext cx="1191529" cy="1095142"/>
              <a:chOff x="6777189" y="7940262"/>
              <a:chExt cx="1191529" cy="109514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777189" y="7940262"/>
                <a:ext cx="1191529" cy="109514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747310" y="2878643"/>
            <a:ext cx="5324583" cy="4088255"/>
            <a:chOff x="2747310" y="2878643"/>
            <a:chExt cx="5324583" cy="408825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47310" y="2878643"/>
              <a:ext cx="5324583" cy="408825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625647" y="2186713"/>
            <a:ext cx="5576874" cy="7056948"/>
            <a:chOff x="2625647" y="2186713"/>
            <a:chExt cx="5576874" cy="705694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25647" y="2186713"/>
              <a:ext cx="5576874" cy="705694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65638" y="6056378"/>
            <a:ext cx="1694221" cy="762320"/>
            <a:chOff x="8865638" y="6056378"/>
            <a:chExt cx="1694221" cy="76232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047154" y="6056378"/>
              <a:ext cx="512704" cy="515348"/>
              <a:chOff x="10047154" y="6056378"/>
              <a:chExt cx="512704" cy="51534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47154" y="6056378"/>
                <a:ext cx="512704" cy="515348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48385" y="6109527"/>
              <a:ext cx="1639814" cy="1044767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636952-DEB4-E897-8715-419AF9AF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8363" y="30486"/>
            <a:ext cx="2985991" cy="1409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8704" y="2200271"/>
            <a:ext cx="14974573" cy="706612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C5B6BC-017F-D2E9-34AE-F347179F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5341" y="7914498"/>
            <a:ext cx="3468986" cy="1073958"/>
            <a:chOff x="2825341" y="7914498"/>
            <a:chExt cx="3468986" cy="1073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5341" y="7914498"/>
              <a:ext cx="3468986" cy="10739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4119" y="7981165"/>
            <a:ext cx="1116376" cy="1161033"/>
            <a:chOff x="7024119" y="7981165"/>
            <a:chExt cx="1116376" cy="11610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4119" y="7981165"/>
              <a:ext cx="1116376" cy="1161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9121" y="4545574"/>
            <a:ext cx="3289335" cy="3289335"/>
            <a:chOff x="4459121" y="4545574"/>
            <a:chExt cx="3289335" cy="328933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75350" y="4640388"/>
              <a:ext cx="3089863" cy="3089863"/>
              <a:chOff x="4575350" y="4640388"/>
              <a:chExt cx="3089863" cy="308986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75350" y="4640388"/>
                <a:ext cx="3089863" cy="30898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942652" y="5004628"/>
              <a:ext cx="2355257" cy="2359261"/>
              <a:chOff x="4942652" y="5004628"/>
              <a:chExt cx="2355257" cy="23592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380000">
                <a:off x="4942652" y="5004628"/>
                <a:ext cx="2355257" cy="23592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459121" y="4545574"/>
              <a:ext cx="3289335" cy="3289335"/>
              <a:chOff x="4459121" y="4545574"/>
              <a:chExt cx="3289335" cy="328933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459121" y="4545574"/>
                <a:ext cx="3289335" cy="328933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933377" y="2424345"/>
            <a:ext cx="2340824" cy="2340824"/>
            <a:chOff x="4933377" y="2424345"/>
            <a:chExt cx="2340824" cy="23408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3377" y="2424345"/>
              <a:ext cx="2340824" cy="23408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27408" y="2183215"/>
            <a:ext cx="5576874" cy="5729640"/>
            <a:chOff x="2627408" y="2183215"/>
            <a:chExt cx="5576874" cy="57296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7408" y="2183215"/>
              <a:ext cx="5576874" cy="572964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98650" y="1883543"/>
            <a:ext cx="6634390" cy="312804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8650" y="4944154"/>
            <a:ext cx="6634390" cy="331514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66585" y="4711913"/>
            <a:ext cx="498520" cy="578689"/>
            <a:chOff x="5166585" y="4711913"/>
            <a:chExt cx="498520" cy="57868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261114" y="4886612"/>
              <a:ext cx="309461" cy="498520"/>
              <a:chOff x="5261114" y="4886612"/>
              <a:chExt cx="309461" cy="49852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5261114" y="4886612"/>
                <a:ext cx="309461" cy="49852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261114" y="4617384"/>
              <a:ext cx="309461" cy="498520"/>
              <a:chOff x="5261114" y="4617384"/>
              <a:chExt cx="309461" cy="49852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5261114" y="4617384"/>
                <a:ext cx="309461" cy="49852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619403" y="2184859"/>
            <a:ext cx="5576874" cy="5729640"/>
            <a:chOff x="2619403" y="2184859"/>
            <a:chExt cx="5576874" cy="57296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9403" y="2184859"/>
              <a:ext cx="5576874" cy="57296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69179" y="2836750"/>
            <a:ext cx="4477322" cy="4426112"/>
            <a:chOff x="3169179" y="2836750"/>
            <a:chExt cx="4477322" cy="442611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169983" y="5310481"/>
              <a:ext cx="1952126" cy="1952126"/>
              <a:chOff x="3169983" y="5310481"/>
              <a:chExt cx="1952126" cy="195212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169983" y="5310481"/>
                <a:ext cx="1952126" cy="195212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668788" y="2836750"/>
              <a:ext cx="1953735" cy="1953735"/>
              <a:chOff x="5668788" y="2836750"/>
              <a:chExt cx="1953735" cy="195373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68788" y="2836750"/>
                <a:ext cx="1953735" cy="195373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169179" y="2836750"/>
              <a:ext cx="1953735" cy="1953735"/>
              <a:chOff x="3169179" y="2836750"/>
              <a:chExt cx="1953735" cy="195373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169179" y="2836750"/>
                <a:ext cx="1953735" cy="195373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646501" y="5310481"/>
              <a:ext cx="1998308" cy="1952126"/>
              <a:chOff x="5646501" y="5310481"/>
              <a:chExt cx="1998308" cy="195212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646501" y="5310481"/>
                <a:ext cx="1998308" cy="1952126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8927843" y="4820679"/>
            <a:ext cx="1177730" cy="1270191"/>
            <a:chOff x="8927843" y="4820679"/>
            <a:chExt cx="1177730" cy="127019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7843" y="4820679"/>
              <a:ext cx="1177730" cy="127019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829135" y="2163865"/>
            <a:ext cx="5595921" cy="7056948"/>
            <a:chOff x="10829135" y="2163865"/>
            <a:chExt cx="5595921" cy="705694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708522" y="3505177"/>
              <a:ext cx="1962289" cy="3085714"/>
              <a:chOff x="12708522" y="3505177"/>
              <a:chExt cx="1962289" cy="308571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708522" y="3505177"/>
                <a:ext cx="1962289" cy="308571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829135" y="2183215"/>
              <a:ext cx="5576874" cy="5729640"/>
              <a:chOff x="10829135" y="2183215"/>
              <a:chExt cx="5576874" cy="572964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29135" y="2183215"/>
                <a:ext cx="5576874" cy="572964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5025687" y="8082164"/>
              <a:ext cx="1238582" cy="891379"/>
              <a:chOff x="15025687" y="8082164"/>
              <a:chExt cx="1238582" cy="891379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025687" y="8082164"/>
                <a:ext cx="1238582" cy="89137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1123376" y="8034545"/>
              <a:ext cx="2566290" cy="834736"/>
              <a:chOff x="11123376" y="8034545"/>
              <a:chExt cx="2566290" cy="834736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123376" y="8034545"/>
                <a:ext cx="2566290" cy="834736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5178068" y="8248186"/>
              <a:ext cx="1086201" cy="494530"/>
              <a:chOff x="15178068" y="8248186"/>
              <a:chExt cx="1086201" cy="49453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178068" y="8248186"/>
                <a:ext cx="1086201" cy="49453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1101110" y="2424345"/>
              <a:ext cx="5071018" cy="5071018"/>
              <a:chOff x="11101110" y="2424345"/>
              <a:chExt cx="5071018" cy="507101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101110" y="2424345"/>
                <a:ext cx="5071018" cy="5071018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0848182" y="2163865"/>
              <a:ext cx="5576874" cy="7056948"/>
              <a:chOff x="10848182" y="2163865"/>
              <a:chExt cx="5576874" cy="705694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48182" y="2163865"/>
                <a:ext cx="5576874" cy="7056948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2627408" y="2186713"/>
            <a:ext cx="5576874" cy="7056948"/>
            <a:chOff x="2627408" y="2186713"/>
            <a:chExt cx="5576874" cy="705694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27408" y="2186713"/>
              <a:ext cx="5576874" cy="7056948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8363" y="36438"/>
            <a:ext cx="2562114" cy="1400514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8770400" y="6046855"/>
            <a:ext cx="1770411" cy="771844"/>
            <a:chOff x="8770400" y="6046855"/>
            <a:chExt cx="1770411" cy="77184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0028107" y="6046855"/>
              <a:ext cx="512704" cy="515348"/>
              <a:chOff x="10028107" y="6046855"/>
              <a:chExt cx="512704" cy="515348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028107" y="6046855"/>
                <a:ext cx="512704" cy="515348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43623" y="6109527"/>
              <a:ext cx="1976633" cy="1044767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CFDCC7-832B-AE24-3826-B62CD4C2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01F4685-238E-42F7-F839-308DA33F4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55744"/>
            <a:ext cx="16606238" cy="56160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91000" y="4261735"/>
            <a:ext cx="535230" cy="366298"/>
            <a:chOff x="2994558" y="4728940"/>
            <a:chExt cx="535230" cy="3662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4558" y="4728940"/>
              <a:ext cx="535230" cy="366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35000" y="4172772"/>
            <a:ext cx="2040722" cy="1476973"/>
            <a:chOff x="11848972" y="4444884"/>
            <a:chExt cx="2040722" cy="14769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8972" y="4444884"/>
              <a:ext cx="2040722" cy="147697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8363" y="36438"/>
            <a:ext cx="2562114" cy="140051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5CC806-B724-C1C7-FAC0-8B0B9C64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  <p:pic>
        <p:nvPicPr>
          <p:cNvPr id="4" name="Object 18">
            <a:extLst>
              <a:ext uri="{FF2B5EF4-FFF2-40B4-BE49-F238E27FC236}">
                <a16:creationId xmlns:a16="http://schemas.microsoft.com/office/drawing/2014/main" id="{C5FF2621-69D9-65E3-9B4B-F640F9789A9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9543" y="1609784"/>
            <a:ext cx="4630163" cy="12284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590" y="1551981"/>
            <a:ext cx="1358924" cy="12486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88899" y="3953448"/>
            <a:ext cx="4079810" cy="4079810"/>
            <a:chOff x="12288899" y="3953448"/>
            <a:chExt cx="4079810" cy="4079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8899" y="3953448"/>
              <a:ext cx="4079810" cy="4079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1448" y="2984961"/>
            <a:ext cx="5337746" cy="608812"/>
            <a:chOff x="1351448" y="2984961"/>
            <a:chExt cx="5337746" cy="60881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51448" y="2984961"/>
              <a:ext cx="2029691" cy="608812"/>
              <a:chOff x="1351448" y="2984961"/>
              <a:chExt cx="2029691" cy="60881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1448" y="2984961"/>
                <a:ext cx="2029691" cy="60881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6954" y="2889125"/>
              <a:ext cx="1878600" cy="1042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1448" y="6031797"/>
            <a:ext cx="8656894" cy="653403"/>
            <a:chOff x="1351448" y="6031797"/>
            <a:chExt cx="8656894" cy="65340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51448" y="6031797"/>
              <a:ext cx="2029691" cy="653403"/>
              <a:chOff x="1351448" y="6031797"/>
              <a:chExt cx="2029691" cy="65340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1448" y="6031797"/>
                <a:ext cx="2029691" cy="65340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6954" y="5958257"/>
              <a:ext cx="3327638" cy="10423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1448" y="7577510"/>
            <a:ext cx="8047371" cy="653403"/>
            <a:chOff x="1351448" y="7577510"/>
            <a:chExt cx="8047371" cy="65340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51448" y="7577510"/>
              <a:ext cx="2029691" cy="653403"/>
              <a:chOff x="1351448" y="7577510"/>
              <a:chExt cx="2029691" cy="65340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51448" y="7577510"/>
                <a:ext cx="2029691" cy="65340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6478" y="7519656"/>
              <a:ext cx="2946733" cy="997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1448" y="4486083"/>
            <a:ext cx="9005479" cy="653403"/>
            <a:chOff x="1351448" y="4486083"/>
            <a:chExt cx="9005479" cy="65340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51448" y="4486083"/>
              <a:ext cx="2029691" cy="653403"/>
              <a:chOff x="1351448" y="4486083"/>
              <a:chExt cx="2029691" cy="65340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51448" y="4486083"/>
                <a:ext cx="2029691" cy="65340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6954" y="4412543"/>
              <a:ext cx="2571552" cy="104232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8839" y="-90448"/>
            <a:ext cx="1687572" cy="146078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5AE7D6-FE63-6ED1-8611-1B11F297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5800" y="2781300"/>
            <a:ext cx="7562320" cy="5339053"/>
            <a:chOff x="10527524" y="3573266"/>
            <a:chExt cx="6107435" cy="440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7524" y="3573266"/>
              <a:ext cx="6107435" cy="440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402433" y="4791679"/>
            <a:ext cx="6043360" cy="14793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2790" y="1498787"/>
            <a:ext cx="1358924" cy="12406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1448" y="2984961"/>
            <a:ext cx="2029691" cy="608812"/>
            <a:chOff x="1351448" y="2984961"/>
            <a:chExt cx="2029691" cy="608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448" y="2984961"/>
              <a:ext cx="2029691" cy="6088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06954" y="2889125"/>
            <a:ext cx="1878600" cy="10423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1448" y="6688940"/>
            <a:ext cx="2029691" cy="653403"/>
            <a:chOff x="1351448" y="6688940"/>
            <a:chExt cx="2029691" cy="6534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448" y="6688940"/>
              <a:ext cx="2029691" cy="65340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06952" y="6528676"/>
            <a:ext cx="1473905" cy="11262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1448" y="4814655"/>
            <a:ext cx="2029691" cy="653403"/>
            <a:chOff x="1351448" y="4814655"/>
            <a:chExt cx="2029691" cy="6534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1448" y="4814655"/>
              <a:ext cx="2029691" cy="65340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6954" y="4741115"/>
            <a:ext cx="2571552" cy="10423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7887" y="69495"/>
            <a:ext cx="2490857" cy="131995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ADEC9D-C9F1-D92B-1F6A-5399B62F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FC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918" y="0"/>
            <a:ext cx="16990489" cy="8601701"/>
            <a:chOff x="195918" y="0"/>
            <a:chExt cx="16990489" cy="8601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18" y="0"/>
              <a:ext cx="16990489" cy="8601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364" y="2720592"/>
            <a:ext cx="3264883" cy="2945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4993" y="5501661"/>
            <a:ext cx="4787559" cy="3530825"/>
            <a:chOff x="10584993" y="5501661"/>
            <a:chExt cx="4787559" cy="3530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4993" y="5501661"/>
              <a:ext cx="4787559" cy="3530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126" y="2759908"/>
            <a:ext cx="2893119" cy="2576942"/>
            <a:chOff x="762126" y="2759908"/>
            <a:chExt cx="2893119" cy="25769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126" y="2759908"/>
              <a:ext cx="2893119" cy="2576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692080" y="2337548"/>
            <a:ext cx="11358140" cy="11264258"/>
            <a:chOff x="-2692080" y="2337548"/>
            <a:chExt cx="11358140" cy="112642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692080" y="2337548"/>
              <a:ext cx="11358140" cy="1126425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E3B8EE-A882-979D-4E75-5AA6E485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  <p:pic>
        <p:nvPicPr>
          <p:cNvPr id="4" name="Object 14">
            <a:extLst>
              <a:ext uri="{FF2B5EF4-FFF2-40B4-BE49-F238E27FC236}">
                <a16:creationId xmlns:a16="http://schemas.microsoft.com/office/drawing/2014/main" id="{A4953151-743F-9055-71DB-9FBF7F46422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482212" y="3716292"/>
            <a:ext cx="18780288" cy="37303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4064" y="2547619"/>
            <a:ext cx="7396732" cy="5190476"/>
            <a:chOff x="1304064" y="2547619"/>
            <a:chExt cx="7396732" cy="51904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064" y="2547619"/>
              <a:ext cx="7396732" cy="51904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7800" y="7891481"/>
            <a:ext cx="8419076" cy="121445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D31F4D0-70B4-EA34-CAFB-10D1136B5635}"/>
              </a:ext>
            </a:extLst>
          </p:cNvPr>
          <p:cNvGrpSpPr/>
          <p:nvPr/>
        </p:nvGrpSpPr>
        <p:grpSpPr>
          <a:xfrm>
            <a:off x="9002349" y="2550680"/>
            <a:ext cx="8911762" cy="6558319"/>
            <a:chOff x="9002349" y="2550680"/>
            <a:chExt cx="8911762" cy="65583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64205" y="2550680"/>
              <a:ext cx="7273777" cy="5190476"/>
              <a:chOff x="10464205" y="2550680"/>
              <a:chExt cx="7273777" cy="51904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64205" y="2550680"/>
                <a:ext cx="7273777" cy="519047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2349" y="7894542"/>
              <a:ext cx="8911762" cy="1214457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69B5FA-94FB-D8D4-E430-ABE602F1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154A4C5E-191C-5D28-9490-721826E15162}"/>
              </a:ext>
            </a:extLst>
          </p:cNvPr>
          <p:cNvGrpSpPr/>
          <p:nvPr/>
        </p:nvGrpSpPr>
        <p:grpSpPr>
          <a:xfrm>
            <a:off x="9131314" y="5145582"/>
            <a:ext cx="902374" cy="777362"/>
            <a:chOff x="9131314" y="5145582"/>
            <a:chExt cx="902374" cy="777362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6B59C75E-86C1-E3C1-C44B-6BFE951FAE9A}"/>
                </a:ext>
              </a:extLst>
            </p:cNvPr>
            <p:cNvGrpSpPr/>
            <p:nvPr/>
          </p:nvGrpSpPr>
          <p:grpSpPr>
            <a:xfrm>
              <a:off x="9551133" y="5145582"/>
              <a:ext cx="482555" cy="777362"/>
              <a:chOff x="9551133" y="5145582"/>
              <a:chExt cx="482555" cy="7773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91B698C1-10D5-681C-688C-23456341D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551133" y="5145582"/>
                <a:ext cx="482555" cy="777362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BB7227AD-FB9B-D80D-5DF7-BD1CCF2B45DB}"/>
                </a:ext>
              </a:extLst>
            </p:cNvPr>
            <p:cNvGrpSpPr/>
            <p:nvPr/>
          </p:nvGrpSpPr>
          <p:grpSpPr>
            <a:xfrm>
              <a:off x="9131314" y="5145582"/>
              <a:ext cx="482555" cy="777362"/>
              <a:chOff x="9131314" y="5145582"/>
              <a:chExt cx="482555" cy="777362"/>
            </a:xfrm>
          </p:grpSpPr>
          <p:pic>
            <p:nvPicPr>
              <p:cNvPr id="11" name="Object 14">
                <a:extLst>
                  <a:ext uri="{FF2B5EF4-FFF2-40B4-BE49-F238E27FC236}">
                    <a16:creationId xmlns:a16="http://schemas.microsoft.com/office/drawing/2014/main" id="{94EB8E0D-08F1-6F1D-EE2D-4145C3CBD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131314" y="5145582"/>
                <a:ext cx="482555" cy="777362"/>
              </a:xfrm>
              <a:prstGeom prst="rect">
                <a:avLst/>
              </a:prstGeom>
            </p:spPr>
          </p:pic>
        </p:grpSp>
      </p:grpSp>
      <p:pic>
        <p:nvPicPr>
          <p:cNvPr id="12" name="Object 8">
            <a:extLst>
              <a:ext uri="{FF2B5EF4-FFF2-40B4-BE49-F238E27FC236}">
                <a16:creationId xmlns:a16="http://schemas.microsoft.com/office/drawing/2014/main" id="{58957B46-6B05-5434-DD11-99B6679F608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8363" y="30486"/>
            <a:ext cx="2495477" cy="1409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352334" y="-152381"/>
            <a:ext cx="29130972" cy="91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352334" y="7142435"/>
            <a:ext cx="29130972" cy="30830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5057" y="1312524"/>
            <a:ext cx="2239372" cy="12144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5057" y="7077981"/>
            <a:ext cx="2239372" cy="1214458"/>
          </a:xfrm>
          <a:prstGeom prst="rect">
            <a:avLst/>
          </a:prstGeom>
        </p:spPr>
      </p:pic>
      <p:pic>
        <p:nvPicPr>
          <p:cNvPr id="4" name="Object 10">
            <a:extLst>
              <a:ext uri="{FF2B5EF4-FFF2-40B4-BE49-F238E27FC236}">
                <a16:creationId xmlns:a16="http://schemas.microsoft.com/office/drawing/2014/main" id="{DE188889-587E-D621-0A09-9EED1DD714B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220" y="-104141"/>
            <a:ext cx="2195476" cy="154775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121A50-3276-7CC1-A9EA-66B45F86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FC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918" y="0"/>
            <a:ext cx="16990489" cy="8601701"/>
            <a:chOff x="195918" y="0"/>
            <a:chExt cx="16990489" cy="8601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18" y="0"/>
              <a:ext cx="16990489" cy="8601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364" y="2720592"/>
            <a:ext cx="3264883" cy="2945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4993" y="5501661"/>
            <a:ext cx="4787559" cy="3530825"/>
            <a:chOff x="10584993" y="5501661"/>
            <a:chExt cx="4787559" cy="3530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4993" y="5501661"/>
              <a:ext cx="4787559" cy="3530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126" y="2759908"/>
            <a:ext cx="2893119" cy="2576942"/>
            <a:chOff x="762126" y="2759908"/>
            <a:chExt cx="2893119" cy="25769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126" y="2759908"/>
              <a:ext cx="2893119" cy="2576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692080" y="2337548"/>
            <a:ext cx="11358140" cy="11264258"/>
            <a:chOff x="-2692080" y="2337548"/>
            <a:chExt cx="11358140" cy="112642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692080" y="2337548"/>
              <a:ext cx="11358140" cy="112642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78327" y="3719111"/>
            <a:ext cx="17671526" cy="372030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1E34BD-FE8B-E62B-0378-EF8B08B2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671243-B01B-F9E8-5002-271C7A7B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  <p:pic>
        <p:nvPicPr>
          <p:cNvPr id="4" name="Object 24">
            <a:extLst>
              <a:ext uri="{FF2B5EF4-FFF2-40B4-BE49-F238E27FC236}">
                <a16:creationId xmlns:a16="http://schemas.microsoft.com/office/drawing/2014/main" id="{372D4F51-F482-72CA-534D-91F5191B3C4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06960" y="1553350"/>
            <a:ext cx="2480087" cy="1178248"/>
          </a:xfrm>
          <a:prstGeom prst="rect">
            <a:avLst/>
          </a:prstGeom>
        </p:spPr>
      </p:pic>
      <p:pic>
        <p:nvPicPr>
          <p:cNvPr id="5" name="Object 25">
            <a:extLst>
              <a:ext uri="{FF2B5EF4-FFF2-40B4-BE49-F238E27FC236}">
                <a16:creationId xmlns:a16="http://schemas.microsoft.com/office/drawing/2014/main" id="{7950CB3D-40A2-88DB-5AFE-5A270AB4A05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5992" y="2456864"/>
            <a:ext cx="7651799" cy="981228"/>
          </a:xfrm>
          <a:prstGeom prst="rect">
            <a:avLst/>
          </a:prstGeom>
        </p:spPr>
      </p:pic>
      <p:pic>
        <p:nvPicPr>
          <p:cNvPr id="7" name="Object 26">
            <a:extLst>
              <a:ext uri="{FF2B5EF4-FFF2-40B4-BE49-F238E27FC236}">
                <a16:creationId xmlns:a16="http://schemas.microsoft.com/office/drawing/2014/main" id="{CDB996C4-B38C-2A55-D89F-FBF2516D260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8839" y="30485"/>
            <a:ext cx="2938334" cy="1409829"/>
          </a:xfrm>
          <a:prstGeom prst="rect">
            <a:avLst/>
          </a:prstGeom>
        </p:spPr>
      </p:pic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BF0862DD-00D0-C36A-D306-B0DCA55CEC85}"/>
              </a:ext>
            </a:extLst>
          </p:cNvPr>
          <p:cNvGrpSpPr/>
          <p:nvPr/>
        </p:nvGrpSpPr>
        <p:grpSpPr>
          <a:xfrm>
            <a:off x="4876800" y="3124949"/>
            <a:ext cx="8873770" cy="6620713"/>
            <a:chOff x="2847658" y="2587206"/>
            <a:chExt cx="8873770" cy="6620713"/>
          </a:xfrm>
        </p:grpSpPr>
        <p:pic>
          <p:nvPicPr>
            <p:cNvPr id="14" name="Object 17">
              <a:extLst>
                <a:ext uri="{FF2B5EF4-FFF2-40B4-BE49-F238E27FC236}">
                  <a16:creationId xmlns:a16="http://schemas.microsoft.com/office/drawing/2014/main" id="{E6DF2E3C-DBA7-D840-06F3-36845902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7658" y="2587206"/>
              <a:ext cx="8873770" cy="6620713"/>
            </a:xfrm>
            <a:prstGeom prst="rect">
              <a:avLst/>
            </a:prstGeom>
          </p:spPr>
        </p:pic>
      </p:grpSp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A683D557-B09D-C322-5203-34FA47E1B2EA}"/>
              </a:ext>
            </a:extLst>
          </p:cNvPr>
          <p:cNvGrpSpPr/>
          <p:nvPr/>
        </p:nvGrpSpPr>
        <p:grpSpPr>
          <a:xfrm>
            <a:off x="4876800" y="3124949"/>
            <a:ext cx="8873770" cy="6620713"/>
            <a:chOff x="6331923" y="2865615"/>
            <a:chExt cx="8873770" cy="6620713"/>
          </a:xfrm>
        </p:grpSpPr>
        <p:pic>
          <p:nvPicPr>
            <p:cNvPr id="16" name="Object 20">
              <a:extLst>
                <a:ext uri="{FF2B5EF4-FFF2-40B4-BE49-F238E27FC236}">
                  <a16:creationId xmlns:a16="http://schemas.microsoft.com/office/drawing/2014/main" id="{6670E080-ACC8-CC95-3460-506E38C1E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1923" y="2865615"/>
              <a:ext cx="8873770" cy="66207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90888" y="608116"/>
            <a:ext cx="28082774" cy="113535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0383" y="2495867"/>
            <a:ext cx="9633885" cy="8560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1917" y="1628709"/>
            <a:ext cx="4989591" cy="12136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315" y="35285"/>
            <a:ext cx="5730514" cy="141094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55E729-5B3B-9420-F5A8-C7F32FB9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12821" y="3510865"/>
            <a:ext cx="2933193" cy="2686007"/>
            <a:chOff x="5312821" y="3510865"/>
            <a:chExt cx="2933193" cy="2686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2821" y="3510865"/>
              <a:ext cx="2933193" cy="2686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73980" y="4316025"/>
            <a:ext cx="1245979" cy="1075686"/>
            <a:chOff x="8473980" y="4316025"/>
            <a:chExt cx="1245979" cy="10756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3980" y="4316025"/>
              <a:ext cx="1245979" cy="10756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3025" y="6075181"/>
            <a:ext cx="1245979" cy="1075686"/>
            <a:chOff x="7623025" y="6075181"/>
            <a:chExt cx="1245979" cy="10756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280000">
              <a:off x="7623025" y="6075181"/>
              <a:ext cx="1245979" cy="1075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3025" y="2513942"/>
            <a:ext cx="1245979" cy="1075686"/>
            <a:chOff x="7623025" y="2513942"/>
            <a:chExt cx="1245979" cy="10756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280000">
              <a:off x="7623025" y="2513942"/>
              <a:ext cx="1245979" cy="1075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00969" y="3289548"/>
            <a:ext cx="3085714" cy="3085714"/>
            <a:chOff x="4700969" y="3289548"/>
            <a:chExt cx="3085714" cy="308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0969" y="3289548"/>
              <a:ext cx="3085714" cy="308571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7AE26E-FB18-4E1B-039E-48E157B4E37B}"/>
              </a:ext>
            </a:extLst>
          </p:cNvPr>
          <p:cNvGrpSpPr/>
          <p:nvPr/>
        </p:nvGrpSpPr>
        <p:grpSpPr>
          <a:xfrm>
            <a:off x="9870101" y="4276435"/>
            <a:ext cx="6422155" cy="1124216"/>
            <a:chOff x="9870101" y="4276435"/>
            <a:chExt cx="6422155" cy="112421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61117" y="4276435"/>
              <a:ext cx="6331139" cy="1103398"/>
              <a:chOff x="9961117" y="4276435"/>
              <a:chExt cx="6331139" cy="110339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61117" y="4276435"/>
                <a:ext cx="6331139" cy="1103398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0101" y="4468957"/>
              <a:ext cx="1483980" cy="93169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CDCEAF4-3410-B3C8-F949-03D9E1282387}"/>
              </a:ext>
            </a:extLst>
          </p:cNvPr>
          <p:cNvGrpSpPr/>
          <p:nvPr/>
        </p:nvGrpSpPr>
        <p:grpSpPr>
          <a:xfrm>
            <a:off x="8990305" y="6154542"/>
            <a:ext cx="6437802" cy="1308677"/>
            <a:chOff x="8990305" y="6154542"/>
            <a:chExt cx="6437802" cy="13086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096968" y="6154542"/>
              <a:ext cx="6331139" cy="1103398"/>
              <a:chOff x="9096968" y="6154542"/>
              <a:chExt cx="6331139" cy="110339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96968" y="6154542"/>
                <a:ext cx="6331139" cy="110339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0305" y="6162600"/>
              <a:ext cx="2717838" cy="1300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47589" y="2266065"/>
            <a:ext cx="1843972" cy="160824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00931" y="4122873"/>
            <a:ext cx="1904849" cy="16082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91979" y="5944483"/>
            <a:ext cx="1670087" cy="15987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33549" y="7687586"/>
            <a:ext cx="777362" cy="902374"/>
            <a:chOff x="9133549" y="7687586"/>
            <a:chExt cx="777362" cy="90237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280952" y="7960002"/>
              <a:ext cx="482555" cy="777362"/>
              <a:chOff x="9280952" y="7960002"/>
              <a:chExt cx="482555" cy="77736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9280952" y="7960002"/>
                <a:ext cx="482555" cy="77736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280952" y="7540183"/>
              <a:ext cx="482555" cy="777362"/>
              <a:chOff x="9280952" y="7540183"/>
              <a:chExt cx="482555" cy="77736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9280952" y="7540183"/>
                <a:ext cx="482555" cy="777362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5057" y="1622276"/>
            <a:ext cx="2182229" cy="12144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B35501-D942-9C1D-62DD-FBA5858B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  <p:pic>
        <p:nvPicPr>
          <p:cNvPr id="10" name="Object 1">
            <a:extLst>
              <a:ext uri="{FF2B5EF4-FFF2-40B4-BE49-F238E27FC236}">
                <a16:creationId xmlns:a16="http://schemas.microsoft.com/office/drawing/2014/main" id="{2A301F61-2F90-CEB4-2C66-E7EFC76B4770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85934" y="2545210"/>
            <a:ext cx="2976743" cy="4426667"/>
          </a:xfrm>
          <a:prstGeom prst="rect">
            <a:avLst/>
          </a:prstGeom>
        </p:spPr>
      </p:pic>
      <p:pic>
        <p:nvPicPr>
          <p:cNvPr id="11" name="Object 19">
            <a:extLst>
              <a:ext uri="{FF2B5EF4-FFF2-40B4-BE49-F238E27FC236}">
                <a16:creationId xmlns:a16="http://schemas.microsoft.com/office/drawing/2014/main" id="{0810FA7A-F6A7-B07D-96FD-4E40A2BD213B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02730" y="2549296"/>
            <a:ext cx="3222981" cy="4426667"/>
          </a:xfrm>
          <a:prstGeom prst="rect">
            <a:avLst/>
          </a:prstGeom>
        </p:spPr>
      </p:pic>
      <p:pic>
        <p:nvPicPr>
          <p:cNvPr id="13" name="Object 20">
            <a:extLst>
              <a:ext uri="{FF2B5EF4-FFF2-40B4-BE49-F238E27FC236}">
                <a16:creationId xmlns:a16="http://schemas.microsoft.com/office/drawing/2014/main" id="{262D00CA-CF09-224A-EFB3-166DA791A71D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87757" y="2564257"/>
            <a:ext cx="3912933" cy="440761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BC1ECA9-5C86-1E9D-FB91-630A68A08270}"/>
              </a:ext>
            </a:extLst>
          </p:cNvPr>
          <p:cNvGrpSpPr/>
          <p:nvPr/>
        </p:nvGrpSpPr>
        <p:grpSpPr>
          <a:xfrm>
            <a:off x="9096969" y="2383553"/>
            <a:ext cx="6331139" cy="1176215"/>
            <a:chOff x="9096969" y="2383553"/>
            <a:chExt cx="6331139" cy="117621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096969" y="2383553"/>
              <a:ext cx="6331139" cy="1103398"/>
              <a:chOff x="9096969" y="2383553"/>
              <a:chExt cx="6331139" cy="110339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96969" y="2383553"/>
                <a:ext cx="6331139" cy="1103398"/>
              </a:xfrm>
              <a:prstGeom prst="rect">
                <a:avLst/>
              </a:prstGeom>
            </p:spPr>
          </p:pic>
        </p:grpSp>
        <p:pic>
          <p:nvPicPr>
            <p:cNvPr id="14" name="Object 21">
              <a:extLst>
                <a:ext uri="{FF2B5EF4-FFF2-40B4-BE49-F238E27FC236}">
                  <a16:creationId xmlns:a16="http://schemas.microsoft.com/office/drawing/2014/main" id="{2E974B6C-B770-8223-32B2-D81EBFEAF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07817" y="2552700"/>
              <a:ext cx="3212783" cy="1007068"/>
            </a:xfrm>
            <a:prstGeom prst="rect">
              <a:avLst/>
            </a:prstGeom>
          </p:spPr>
        </p:pic>
      </p:grpSp>
      <p:pic>
        <p:nvPicPr>
          <p:cNvPr id="4" name="Object 15">
            <a:extLst>
              <a:ext uri="{FF2B5EF4-FFF2-40B4-BE49-F238E27FC236}">
                <a16:creationId xmlns:a16="http://schemas.microsoft.com/office/drawing/2014/main" id="{30800455-E598-4638-EC29-C42FB6EF1198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9315" y="34829"/>
            <a:ext cx="5710878" cy="141065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C75E77-D436-13CC-BE63-40203130C3D9}"/>
              </a:ext>
            </a:extLst>
          </p:cNvPr>
          <p:cNvGrpSpPr/>
          <p:nvPr/>
        </p:nvGrpSpPr>
        <p:grpSpPr>
          <a:xfrm>
            <a:off x="4528489" y="8902290"/>
            <a:ext cx="12333190" cy="1087745"/>
            <a:chOff x="4528489" y="8902290"/>
            <a:chExt cx="12333190" cy="10877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3" cstate="print"/>
            <a:srcRect l="46868" t="8731"/>
            <a:stretch/>
          </p:blipFill>
          <p:spPr>
            <a:xfrm>
              <a:off x="6858000" y="8964103"/>
              <a:ext cx="10003679" cy="964121"/>
            </a:xfrm>
            <a:prstGeom prst="rect">
              <a:avLst/>
            </a:prstGeom>
          </p:spPr>
        </p:pic>
        <p:pic>
          <p:nvPicPr>
            <p:cNvPr id="8" name="Object 16">
              <a:extLst>
                <a:ext uri="{FF2B5EF4-FFF2-40B4-BE49-F238E27FC236}">
                  <a16:creationId xmlns:a16="http://schemas.microsoft.com/office/drawing/2014/main" id="{50F76748-0645-2D0B-3383-FE50806C6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28489" y="8902290"/>
              <a:ext cx="3030294" cy="10877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043256" y="-315167"/>
            <a:ext cx="29130972" cy="127545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0033" y="1614860"/>
            <a:ext cx="4580106" cy="12234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9315" y="34829"/>
            <a:ext cx="5710878" cy="141065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4F2B32-0AF1-BADF-1201-3FC71BBB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2316" y="3419188"/>
            <a:ext cx="14850715" cy="6067712"/>
            <a:chOff x="2112316" y="3644147"/>
            <a:chExt cx="14850715" cy="60677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2316" y="3644147"/>
              <a:ext cx="14850715" cy="6067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315" y="34829"/>
            <a:ext cx="5691830" cy="14106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400" y="2347552"/>
            <a:ext cx="13083686" cy="921619"/>
          </a:xfrm>
          <a:prstGeom prst="rect">
            <a:avLst/>
          </a:prstGeom>
        </p:spPr>
      </p:pic>
      <p:pic>
        <p:nvPicPr>
          <p:cNvPr id="2" name="Object 8">
            <a:extLst>
              <a:ext uri="{FF2B5EF4-FFF2-40B4-BE49-F238E27FC236}">
                <a16:creationId xmlns:a16="http://schemas.microsoft.com/office/drawing/2014/main" id="{1EC84F85-91DF-FD85-DD90-7C2E75429A1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44257" y="1623086"/>
            <a:ext cx="2787677" cy="121794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C4D9D-7A44-0B32-544E-6AA15CE9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45510" y="6366539"/>
            <a:ext cx="3889042" cy="3785842"/>
            <a:chOff x="4345510" y="6366539"/>
            <a:chExt cx="3889042" cy="3785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5510" y="6366539"/>
              <a:ext cx="3889042" cy="3785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9683" y="7624365"/>
            <a:ext cx="1177730" cy="1270191"/>
            <a:chOff x="9219683" y="7624365"/>
            <a:chExt cx="1177730" cy="12701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9683" y="7624365"/>
              <a:ext cx="1177730" cy="1270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09" y="2403476"/>
            <a:ext cx="3907845" cy="3783172"/>
            <a:chOff x="4336109" y="2403476"/>
            <a:chExt cx="3907845" cy="37831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6109" y="2403476"/>
              <a:ext cx="3907845" cy="378317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673A35-D1DE-374A-008D-D8938EC3DB2A}"/>
              </a:ext>
            </a:extLst>
          </p:cNvPr>
          <p:cNvGrpSpPr/>
          <p:nvPr/>
        </p:nvGrpSpPr>
        <p:grpSpPr>
          <a:xfrm>
            <a:off x="11368007" y="2403476"/>
            <a:ext cx="3839530" cy="7748905"/>
            <a:chOff x="11368007" y="2403476"/>
            <a:chExt cx="3839530" cy="7748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368007" y="6366539"/>
              <a:ext cx="3839530" cy="3785842"/>
              <a:chOff x="11368007" y="6366539"/>
              <a:chExt cx="3839530" cy="378584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68007" y="6366539"/>
                <a:ext cx="3839530" cy="37858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391614" y="2403476"/>
              <a:ext cx="3792316" cy="3783172"/>
              <a:chOff x="11391614" y="2403476"/>
              <a:chExt cx="3792316" cy="378317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391614" y="2403476"/>
                <a:ext cx="3792316" cy="378317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219683" y="3659967"/>
            <a:ext cx="1177730" cy="1270191"/>
            <a:chOff x="9219683" y="3659967"/>
            <a:chExt cx="1177730" cy="12701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9683" y="3659967"/>
              <a:ext cx="1177730" cy="12701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9315" y="34829"/>
            <a:ext cx="5720401" cy="141065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8881" y="3704677"/>
            <a:ext cx="4924752" cy="12900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8881" y="7677264"/>
            <a:ext cx="4915229" cy="1271000"/>
          </a:xfrm>
          <a:prstGeom prst="rect">
            <a:avLst/>
          </a:prstGeom>
        </p:spPr>
      </p:pic>
      <p:pic>
        <p:nvPicPr>
          <p:cNvPr id="4" name="Object 9">
            <a:extLst>
              <a:ext uri="{FF2B5EF4-FFF2-40B4-BE49-F238E27FC236}">
                <a16:creationId xmlns:a16="http://schemas.microsoft.com/office/drawing/2014/main" id="{CB0AFEA5-3DF6-FE4C-A8DC-1D34AE70761A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04038" y="1270699"/>
            <a:ext cx="3965734" cy="121794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7BCDF-709D-F125-9075-018B8FAB9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7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918" y="0"/>
            <a:ext cx="16990489" cy="8601701"/>
            <a:chOff x="195918" y="0"/>
            <a:chExt cx="16990489" cy="8601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18" y="0"/>
              <a:ext cx="16990489" cy="8601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364" y="2720592"/>
            <a:ext cx="3264883" cy="2945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4993" y="5501661"/>
            <a:ext cx="4787559" cy="3530825"/>
            <a:chOff x="10584993" y="5501661"/>
            <a:chExt cx="4787559" cy="3530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4993" y="5501661"/>
              <a:ext cx="4787559" cy="3530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126" y="2759908"/>
            <a:ext cx="2893119" cy="2576942"/>
            <a:chOff x="762126" y="2759908"/>
            <a:chExt cx="2893119" cy="25769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126" y="2759908"/>
              <a:ext cx="2893119" cy="2576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644895" y="-1589961"/>
            <a:ext cx="11358140" cy="11264258"/>
            <a:chOff x="-1644895" y="-1589961"/>
            <a:chExt cx="11358140" cy="112642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44895" y="-1589961"/>
              <a:ext cx="11358140" cy="112642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70235" y="3716292"/>
            <a:ext cx="10601452" cy="373038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931054-2929-3A61-7F80-6925D9EE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4FC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918" y="0"/>
            <a:ext cx="16990489" cy="8601701"/>
            <a:chOff x="195918" y="0"/>
            <a:chExt cx="16990489" cy="8601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18" y="0"/>
              <a:ext cx="16990489" cy="8601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364" y="2720592"/>
            <a:ext cx="3264883" cy="2945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4993" y="5501661"/>
            <a:ext cx="4787559" cy="3530825"/>
            <a:chOff x="10584993" y="5501661"/>
            <a:chExt cx="4787559" cy="3530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4993" y="5501661"/>
              <a:ext cx="4787559" cy="3530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126" y="2759908"/>
            <a:ext cx="2893119" cy="2576942"/>
            <a:chOff x="762126" y="2759908"/>
            <a:chExt cx="2893119" cy="25769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126" y="2759908"/>
              <a:ext cx="2893119" cy="2576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692080" y="2337548"/>
            <a:ext cx="11358140" cy="11264258"/>
            <a:chOff x="-2692080" y="2337548"/>
            <a:chExt cx="11358140" cy="112642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692080" y="2337548"/>
              <a:ext cx="11358140" cy="1126425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57D98E-0D3A-E224-B73D-CC86BA6E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/>
          </a:p>
        </p:txBody>
      </p:sp>
      <p:pic>
        <p:nvPicPr>
          <p:cNvPr id="4" name="Object 14">
            <a:extLst>
              <a:ext uri="{FF2B5EF4-FFF2-40B4-BE49-F238E27FC236}">
                <a16:creationId xmlns:a16="http://schemas.microsoft.com/office/drawing/2014/main" id="{B263A9AD-8191-752E-3C86-5E1CFC188FC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4759" y="3717492"/>
            <a:ext cx="16327469" cy="37205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887" y="69495"/>
            <a:ext cx="6493485" cy="1319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36094" y="2183215"/>
            <a:ext cx="5600404" cy="7056948"/>
            <a:chOff x="10836094" y="2183215"/>
            <a:chExt cx="5600404" cy="70569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836094" y="2202564"/>
              <a:ext cx="5576874" cy="6875218"/>
              <a:chOff x="10836094" y="2202564"/>
              <a:chExt cx="5576874" cy="687521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836094" y="2202564"/>
                <a:ext cx="5576874" cy="6875218"/>
                <a:chOff x="10836094" y="2202564"/>
                <a:chExt cx="5576874" cy="6875218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0836094" y="2202564"/>
                  <a:ext cx="5576874" cy="5729640"/>
                  <a:chOff x="10836094" y="2202564"/>
                  <a:chExt cx="5576874" cy="5729640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836094" y="2202564"/>
                    <a:ext cx="5576874" cy="57296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11065413" y="7953972"/>
                  <a:ext cx="5126705" cy="1123810"/>
                  <a:chOff x="11065413" y="7953972"/>
                  <a:chExt cx="5126705" cy="1123810"/>
                </a:xfrm>
              </p:grpSpPr>
              <p:grpSp>
                <p:nvGrpSpPr>
                  <p:cNvPr id="1008" name="그룹 1008"/>
                  <p:cNvGrpSpPr/>
                  <p:nvPr/>
                </p:nvGrpSpPr>
                <p:grpSpPr>
                  <a:xfrm>
                    <a:off x="11065413" y="7953972"/>
                    <a:ext cx="2976697" cy="1116513"/>
                    <a:chOff x="11065413" y="7953972"/>
                    <a:chExt cx="2976697" cy="1116513"/>
                  </a:xfrm>
                </p:grpSpPr>
                <p:pic>
                  <p:nvPicPr>
                    <p:cNvPr id="18" name="Object 17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11065413" y="7953972"/>
                      <a:ext cx="2976697" cy="111651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14992118" y="7953972"/>
                    <a:ext cx="1191529" cy="1095142"/>
                    <a:chOff x="14992118" y="7953972"/>
                    <a:chExt cx="1191529" cy="1095142"/>
                  </a:xfrm>
                </p:grpSpPr>
                <p:pic>
                  <p:nvPicPr>
                    <p:cNvPr id="21" name="Object 20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14992118" y="7953972"/>
                      <a:ext cx="1191529" cy="109514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15169432" y="8264964"/>
                  <a:ext cx="1022686" cy="494530"/>
                  <a:chOff x="15169432" y="8264964"/>
                  <a:chExt cx="1022686" cy="494530"/>
                </a:xfrm>
              </p:grpSpPr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5169432" y="8264964"/>
                    <a:ext cx="1022686" cy="49453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1" name="그룹 1011"/>
              <p:cNvGrpSpPr/>
              <p:nvPr/>
            </p:nvGrpSpPr>
            <p:grpSpPr>
              <a:xfrm>
                <a:off x="10953927" y="3008725"/>
                <a:ext cx="5341207" cy="3984710"/>
                <a:chOff x="10953927" y="3008725"/>
                <a:chExt cx="5341207" cy="3984710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953927" y="3008725"/>
                  <a:ext cx="5341207" cy="3984710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1142875" y="8046389"/>
                <a:ext cx="5176214" cy="907583"/>
                <a:chOff x="11142875" y="8046389"/>
                <a:chExt cx="5176214" cy="90758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142875" y="8046389"/>
                  <a:ext cx="5176214" cy="90758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4820726" y="8267179"/>
                <a:ext cx="1349660" cy="494530"/>
                <a:chOff x="14820726" y="8267179"/>
                <a:chExt cx="1349660" cy="494530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820726" y="8267179"/>
                  <a:ext cx="1349660" cy="4945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0859624" y="2183215"/>
              <a:ext cx="5576874" cy="7056948"/>
              <a:chOff x="10859624" y="2183215"/>
              <a:chExt cx="5576874" cy="705694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859624" y="2183215"/>
                <a:ext cx="5576874" cy="705694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612265" y="2183215"/>
            <a:ext cx="5576874" cy="5729640"/>
            <a:chOff x="2612265" y="2183215"/>
            <a:chExt cx="5576874" cy="57296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2265" y="2183215"/>
              <a:ext cx="5576874" cy="57296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30098" y="2989376"/>
            <a:ext cx="5341207" cy="3984710"/>
            <a:chOff x="2730098" y="2989376"/>
            <a:chExt cx="5341207" cy="39847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30098" y="2989376"/>
              <a:ext cx="5341207" cy="39847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76692" y="8060908"/>
            <a:ext cx="5000000" cy="868373"/>
            <a:chOff x="2876692" y="8060908"/>
            <a:chExt cx="5000000" cy="8683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6692" y="8060908"/>
              <a:ext cx="5000000" cy="8683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939285" y="4819000"/>
            <a:ext cx="1177730" cy="1270191"/>
            <a:chOff x="8939285" y="4819000"/>
            <a:chExt cx="1177730" cy="127019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39285" y="4819000"/>
              <a:ext cx="1177730" cy="127019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12265" y="2186713"/>
            <a:ext cx="5576874" cy="7056948"/>
            <a:chOff x="2612265" y="2186713"/>
            <a:chExt cx="5576874" cy="705694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12265" y="2186713"/>
              <a:ext cx="5576874" cy="705694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CD6D13-07EC-8E8C-67DD-D51D7D96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  <p:grpSp>
        <p:nvGrpSpPr>
          <p:cNvPr id="4" name="그룹 1020">
            <a:extLst>
              <a:ext uri="{FF2B5EF4-FFF2-40B4-BE49-F238E27FC236}">
                <a16:creationId xmlns:a16="http://schemas.microsoft.com/office/drawing/2014/main" id="{CC68AE65-B1A8-5A59-04DE-44D76ED34AD3}"/>
              </a:ext>
            </a:extLst>
          </p:cNvPr>
          <p:cNvGrpSpPr/>
          <p:nvPr/>
        </p:nvGrpSpPr>
        <p:grpSpPr>
          <a:xfrm>
            <a:off x="8387448" y="6056378"/>
            <a:ext cx="2269563" cy="762321"/>
            <a:chOff x="8387448" y="6056378"/>
            <a:chExt cx="2269563" cy="762321"/>
          </a:xfrm>
        </p:grpSpPr>
        <p:grpSp>
          <p:nvGrpSpPr>
            <p:cNvPr id="6" name="그룹 1021">
              <a:extLst>
                <a:ext uri="{FF2B5EF4-FFF2-40B4-BE49-F238E27FC236}">
                  <a16:creationId xmlns:a16="http://schemas.microsoft.com/office/drawing/2014/main" id="{C31BD6D8-81E7-347B-907E-743147C30819}"/>
                </a:ext>
              </a:extLst>
            </p:cNvPr>
            <p:cNvGrpSpPr/>
            <p:nvPr/>
          </p:nvGrpSpPr>
          <p:grpSpPr>
            <a:xfrm>
              <a:off x="10144306" y="6056378"/>
              <a:ext cx="512704" cy="515348"/>
              <a:chOff x="10144306" y="6056378"/>
              <a:chExt cx="512704" cy="515348"/>
            </a:xfrm>
          </p:grpSpPr>
          <p:pic>
            <p:nvPicPr>
              <p:cNvPr id="10" name="Object 58">
                <a:extLst>
                  <a:ext uri="{FF2B5EF4-FFF2-40B4-BE49-F238E27FC236}">
                    <a16:creationId xmlns:a16="http://schemas.microsoft.com/office/drawing/2014/main" id="{8DF5D524-8415-4D23-9B7B-2A8E0B0CA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144306" y="6056378"/>
                <a:ext cx="512704" cy="515348"/>
              </a:xfrm>
              <a:prstGeom prst="rect">
                <a:avLst/>
              </a:prstGeom>
            </p:spPr>
          </p:pic>
        </p:grpSp>
        <p:pic>
          <p:nvPicPr>
            <p:cNvPr id="8" name="Object 60">
              <a:extLst>
                <a:ext uri="{FF2B5EF4-FFF2-40B4-BE49-F238E27FC236}">
                  <a16:creationId xmlns:a16="http://schemas.microsoft.com/office/drawing/2014/main" id="{71DDF6AC-95E5-BFD2-E197-9575F4F6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40985" y="6183100"/>
              <a:ext cx="2567433" cy="9926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887" y="69152"/>
            <a:ext cx="7314286" cy="13206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36094" y="2198659"/>
            <a:ext cx="5600404" cy="7056948"/>
            <a:chOff x="10836094" y="2198659"/>
            <a:chExt cx="5600404" cy="70569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836094" y="2218008"/>
              <a:ext cx="5576874" cy="6875218"/>
              <a:chOff x="10836094" y="2218008"/>
              <a:chExt cx="5576874" cy="687521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836094" y="2218008"/>
                <a:ext cx="5576874" cy="5729640"/>
                <a:chOff x="10836094" y="2218008"/>
                <a:chExt cx="5576874" cy="572964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36094" y="2218008"/>
                  <a:ext cx="5576874" cy="572964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065413" y="7969416"/>
                <a:ext cx="5126705" cy="1123810"/>
                <a:chOff x="11065413" y="7969416"/>
                <a:chExt cx="5126705" cy="1123810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11065413" y="7969416"/>
                  <a:ext cx="2976697" cy="1116513"/>
                  <a:chOff x="11065413" y="7969416"/>
                  <a:chExt cx="2976697" cy="1116513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1065413" y="7969416"/>
                    <a:ext cx="2976697" cy="111651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14992118" y="7969416"/>
                  <a:ext cx="1191529" cy="1095142"/>
                  <a:chOff x="14992118" y="7969416"/>
                  <a:chExt cx="1191529" cy="1095142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14992118" y="7969416"/>
                    <a:ext cx="1191529" cy="109514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9" name="그룹 1009"/>
              <p:cNvGrpSpPr/>
              <p:nvPr/>
            </p:nvGrpSpPr>
            <p:grpSpPr>
              <a:xfrm>
                <a:off x="15169432" y="8280408"/>
                <a:ext cx="1022686" cy="494530"/>
                <a:chOff x="15169432" y="8280408"/>
                <a:chExt cx="1022686" cy="494530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169432" y="8280408"/>
                  <a:ext cx="1022686" cy="4945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1142875" y="8061833"/>
              <a:ext cx="5176214" cy="907583"/>
              <a:chOff x="11142875" y="8061833"/>
              <a:chExt cx="5176214" cy="90758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142875" y="8061833"/>
                <a:ext cx="5176214" cy="9075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48208" y="7994756"/>
              <a:ext cx="1571443" cy="1081252"/>
              <a:chOff x="14648208" y="7994756"/>
              <a:chExt cx="1571443" cy="108125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48208" y="7994756"/>
                <a:ext cx="1571443" cy="108125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142875" y="8023328"/>
              <a:ext cx="3126164" cy="1081252"/>
              <a:chOff x="11142875" y="8023328"/>
              <a:chExt cx="3126164" cy="108125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42875" y="8023328"/>
                <a:ext cx="3126164" cy="108125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668345" y="8229854"/>
              <a:ext cx="1349660" cy="494530"/>
              <a:chOff x="14668345" y="8229854"/>
              <a:chExt cx="1349660" cy="49453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68345" y="8229854"/>
                <a:ext cx="1349660" cy="49453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83323" y="975524"/>
              <a:ext cx="10682415" cy="796942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0859624" y="2198659"/>
              <a:ext cx="5576874" cy="7056948"/>
              <a:chOff x="10859624" y="2198659"/>
              <a:chExt cx="5576874" cy="705694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859624" y="2198659"/>
                <a:ext cx="5576874" cy="705694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612265" y="2183215"/>
            <a:ext cx="5576874" cy="5729640"/>
            <a:chOff x="2612265" y="2183215"/>
            <a:chExt cx="5576874" cy="57296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2265" y="2183215"/>
              <a:ext cx="5576874" cy="57296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30098" y="2989376"/>
            <a:ext cx="5341207" cy="3984710"/>
            <a:chOff x="2730098" y="2989376"/>
            <a:chExt cx="5341207" cy="398471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0098" y="2989376"/>
              <a:ext cx="5341207" cy="39847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12265" y="2192328"/>
            <a:ext cx="5576874" cy="6875218"/>
            <a:chOff x="2612265" y="2192328"/>
            <a:chExt cx="5576874" cy="687521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612265" y="2192328"/>
              <a:ext cx="5576874" cy="5729640"/>
              <a:chOff x="2612265" y="2192328"/>
              <a:chExt cx="5576874" cy="572964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12265" y="2192328"/>
                <a:ext cx="5576874" cy="572964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841585" y="7943737"/>
              <a:ext cx="5126705" cy="1123810"/>
              <a:chOff x="2841585" y="7943737"/>
              <a:chExt cx="5126705" cy="1123810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2841585" y="7943737"/>
                <a:ext cx="2976697" cy="1116513"/>
                <a:chOff x="2841585" y="7943737"/>
                <a:chExt cx="2976697" cy="1116513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841585" y="7943737"/>
                  <a:ext cx="2976697" cy="111651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6768290" y="7943737"/>
                <a:ext cx="1191529" cy="1095142"/>
                <a:chOff x="6768290" y="7943737"/>
                <a:chExt cx="1191529" cy="1095142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768290" y="7943737"/>
                  <a:ext cx="1191529" cy="109514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6945604" y="8254728"/>
              <a:ext cx="1022686" cy="494530"/>
              <a:chOff x="6945604" y="8254728"/>
              <a:chExt cx="1022686" cy="494530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45604" y="8254728"/>
                <a:ext cx="1022686" cy="494530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2730098" y="2911366"/>
            <a:ext cx="5341207" cy="3984710"/>
            <a:chOff x="2730098" y="2911366"/>
            <a:chExt cx="5341207" cy="398471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0098" y="2911366"/>
              <a:ext cx="5341207" cy="398471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919047" y="7988535"/>
            <a:ext cx="5176214" cy="907583"/>
            <a:chOff x="2919047" y="7988535"/>
            <a:chExt cx="5176214" cy="90758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9047" y="7988535"/>
              <a:ext cx="5176214" cy="9075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33365" y="4831097"/>
            <a:ext cx="1177730" cy="1270191"/>
            <a:chOff x="8933365" y="4831097"/>
            <a:chExt cx="1177730" cy="127019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33365" y="4831097"/>
              <a:ext cx="1177730" cy="127019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612265" y="2186713"/>
            <a:ext cx="5576874" cy="7056948"/>
            <a:chOff x="2612265" y="2186713"/>
            <a:chExt cx="5576874" cy="705694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12265" y="2186713"/>
              <a:ext cx="5576874" cy="705694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58BD1B-6F9F-FAD2-BDC6-0CEECBACB867}"/>
              </a:ext>
            </a:extLst>
          </p:cNvPr>
          <p:cNvGrpSpPr/>
          <p:nvPr/>
        </p:nvGrpSpPr>
        <p:grpSpPr>
          <a:xfrm>
            <a:off x="8027470" y="6056378"/>
            <a:ext cx="2690224" cy="1107602"/>
            <a:chOff x="8027470" y="6056378"/>
            <a:chExt cx="2690224" cy="1107602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944306" y="6056378"/>
              <a:ext cx="512704" cy="515348"/>
              <a:chOff x="9944306" y="6056378"/>
              <a:chExt cx="512704" cy="51534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944306" y="6056378"/>
                <a:ext cx="512704" cy="515348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27470" y="6186184"/>
              <a:ext cx="2690224" cy="97779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F824C6-E781-EE0C-42D2-5F23DE59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887" y="69152"/>
            <a:ext cx="8572667" cy="13206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36094" y="2202990"/>
            <a:ext cx="5600404" cy="7056948"/>
            <a:chOff x="10836094" y="2202990"/>
            <a:chExt cx="5600404" cy="70569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836094" y="2222340"/>
              <a:ext cx="5576874" cy="6875218"/>
              <a:chOff x="10836094" y="2222340"/>
              <a:chExt cx="5576874" cy="687521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836094" y="2222340"/>
                <a:ext cx="5576874" cy="5729640"/>
                <a:chOff x="10836094" y="2222340"/>
                <a:chExt cx="5576874" cy="572964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36094" y="2222340"/>
                  <a:ext cx="5576874" cy="572964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065413" y="7973748"/>
                <a:ext cx="5126705" cy="1123810"/>
                <a:chOff x="11065413" y="7973748"/>
                <a:chExt cx="5126705" cy="1123810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11065413" y="7973748"/>
                  <a:ext cx="2976697" cy="1116513"/>
                  <a:chOff x="11065413" y="7973748"/>
                  <a:chExt cx="2976697" cy="1116513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1065413" y="7973748"/>
                    <a:ext cx="2976697" cy="111651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14992118" y="7973748"/>
                  <a:ext cx="1191529" cy="1095142"/>
                  <a:chOff x="14992118" y="7973748"/>
                  <a:chExt cx="1191529" cy="1095142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14992118" y="7973748"/>
                    <a:ext cx="1191529" cy="109514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9" name="그룹 1009"/>
              <p:cNvGrpSpPr/>
              <p:nvPr/>
            </p:nvGrpSpPr>
            <p:grpSpPr>
              <a:xfrm>
                <a:off x="15169432" y="8284739"/>
                <a:ext cx="1022686" cy="494530"/>
                <a:chOff x="15169432" y="8284739"/>
                <a:chExt cx="1022686" cy="494530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169432" y="8284739"/>
                  <a:ext cx="1022686" cy="4945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4648208" y="7999088"/>
              <a:ext cx="1571443" cy="1081252"/>
              <a:chOff x="14648208" y="7999088"/>
              <a:chExt cx="1571443" cy="108125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48208" y="7999088"/>
                <a:ext cx="1571443" cy="108125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9243" y="310357"/>
              <a:ext cx="10698734" cy="955363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616601" y="8179328"/>
              <a:ext cx="1452618" cy="712012"/>
              <a:chOff x="14616601" y="8179328"/>
              <a:chExt cx="1452618" cy="71201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16601" y="8179328"/>
                <a:ext cx="1452618" cy="71201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047410" y="8100033"/>
              <a:ext cx="2828259" cy="1103539"/>
              <a:chOff x="11047410" y="8100033"/>
              <a:chExt cx="2828259" cy="110353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047410" y="8100033"/>
                <a:ext cx="2828259" cy="110353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599916" y="8282339"/>
              <a:ext cx="1488374" cy="494530"/>
              <a:chOff x="14599916" y="8282339"/>
              <a:chExt cx="1488374" cy="4945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599916" y="8282339"/>
                <a:ext cx="1488374" cy="4945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859624" y="2202990"/>
              <a:ext cx="5576874" cy="7056948"/>
              <a:chOff x="10859624" y="2202990"/>
              <a:chExt cx="5576874" cy="705694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859624" y="2202990"/>
                <a:ext cx="5576874" cy="705694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933365" y="4784765"/>
            <a:ext cx="1177730" cy="1270191"/>
            <a:chOff x="8933365" y="4784765"/>
            <a:chExt cx="1177730" cy="127019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33365" y="4784765"/>
              <a:ext cx="1177730" cy="127019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612265" y="2195160"/>
            <a:ext cx="5576874" cy="5729640"/>
            <a:chOff x="2612265" y="2195160"/>
            <a:chExt cx="5576874" cy="572964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2265" y="2195160"/>
              <a:ext cx="5576874" cy="572964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30098" y="3001322"/>
            <a:ext cx="5341207" cy="3984710"/>
            <a:chOff x="2730098" y="3001322"/>
            <a:chExt cx="5341207" cy="39847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0098" y="3001322"/>
              <a:ext cx="5341207" cy="39847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876692" y="8072853"/>
            <a:ext cx="5000000" cy="868373"/>
            <a:chOff x="2876692" y="8072853"/>
            <a:chExt cx="5000000" cy="86837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76692" y="8072853"/>
              <a:ext cx="5000000" cy="8683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456264" y="8221679"/>
            <a:ext cx="1349660" cy="494530"/>
            <a:chOff x="6456264" y="8221679"/>
            <a:chExt cx="1349660" cy="49453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56264" y="8221679"/>
              <a:ext cx="1349660" cy="49453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612265" y="2238698"/>
            <a:ext cx="5576874" cy="5729640"/>
            <a:chOff x="2612265" y="2238698"/>
            <a:chExt cx="5576874" cy="572964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2265" y="2238698"/>
              <a:ext cx="5576874" cy="572964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41585" y="7990106"/>
            <a:ext cx="5126705" cy="1123810"/>
            <a:chOff x="2841585" y="7990106"/>
            <a:chExt cx="5126705" cy="112381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841585" y="7990106"/>
              <a:ext cx="2976697" cy="1116513"/>
              <a:chOff x="2841585" y="7990106"/>
              <a:chExt cx="2976697" cy="1116513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41585" y="7990106"/>
                <a:ext cx="2976697" cy="1116513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768290" y="7990106"/>
              <a:ext cx="1191529" cy="1095142"/>
              <a:chOff x="6768290" y="7990106"/>
              <a:chExt cx="1191529" cy="1095142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68290" y="7990106"/>
                <a:ext cx="1191529" cy="109514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6945604" y="8301097"/>
            <a:ext cx="1022686" cy="494530"/>
            <a:chOff x="6945604" y="8301097"/>
            <a:chExt cx="1022686" cy="49453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5604" y="8301097"/>
              <a:ext cx="1022686" cy="49453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919047" y="8082523"/>
            <a:ext cx="5176214" cy="907583"/>
            <a:chOff x="2919047" y="8082523"/>
            <a:chExt cx="5176214" cy="90758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19047" y="8082523"/>
              <a:ext cx="5176214" cy="90758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424380" y="8015446"/>
            <a:ext cx="1571443" cy="1081252"/>
            <a:chOff x="6424380" y="8015446"/>
            <a:chExt cx="1571443" cy="108125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4380" y="8015446"/>
              <a:ext cx="1571443" cy="108125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747618" y="8044017"/>
            <a:ext cx="3126164" cy="1081252"/>
            <a:chOff x="2747618" y="8044017"/>
            <a:chExt cx="3126164" cy="108125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47618" y="8044017"/>
              <a:ext cx="3126164" cy="1081252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495" y="966426"/>
            <a:ext cx="10682415" cy="7969421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2612265" y="2198659"/>
            <a:ext cx="5576874" cy="7056948"/>
            <a:chOff x="2612265" y="2198659"/>
            <a:chExt cx="5576874" cy="705694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12265" y="2198659"/>
              <a:ext cx="5576874" cy="705694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41FF3E-9B63-3FF1-7B74-D224BF30BA0A}"/>
              </a:ext>
            </a:extLst>
          </p:cNvPr>
          <p:cNvGrpSpPr/>
          <p:nvPr/>
        </p:nvGrpSpPr>
        <p:grpSpPr>
          <a:xfrm>
            <a:off x="8036994" y="6056378"/>
            <a:ext cx="2671177" cy="1107602"/>
            <a:chOff x="8036994" y="6056378"/>
            <a:chExt cx="2671177" cy="1107602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9944306" y="6056378"/>
              <a:ext cx="512704" cy="515348"/>
              <a:chOff x="9944306" y="6056378"/>
              <a:chExt cx="512704" cy="515348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944306" y="6056378"/>
                <a:ext cx="512704" cy="515348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36994" y="6186184"/>
              <a:ext cx="2671177" cy="97779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F5CCCD-4AF0-FF3D-26B4-4DA66901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65" y="2195160"/>
            <a:ext cx="5576874" cy="5729640"/>
            <a:chOff x="2619065" y="2195160"/>
            <a:chExt cx="5576874" cy="5729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65" y="2195160"/>
              <a:ext cx="5576874" cy="5729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99571" y="8209291"/>
            <a:ext cx="1452618" cy="712012"/>
            <a:chOff x="6399571" y="8209291"/>
            <a:chExt cx="1452618" cy="7120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9571" y="8209291"/>
              <a:ext cx="1452618" cy="712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0381" y="8072853"/>
            <a:ext cx="2828259" cy="1103539"/>
            <a:chOff x="2830381" y="8072853"/>
            <a:chExt cx="2828259" cy="1103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0381" y="8072853"/>
              <a:ext cx="2828259" cy="11035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34" y="149684"/>
            <a:ext cx="10698734" cy="95536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71909" y="2195160"/>
            <a:ext cx="5579295" cy="7056948"/>
            <a:chOff x="10871909" y="2195160"/>
            <a:chExt cx="5579295" cy="70569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025753" y="8018838"/>
              <a:ext cx="3450345" cy="1133479"/>
              <a:chOff x="11025753" y="8018838"/>
              <a:chExt cx="3450345" cy="113347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25753" y="8018838"/>
                <a:ext cx="3450345" cy="11334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60979" y="8057461"/>
              <a:ext cx="1591885" cy="1056234"/>
              <a:chOff x="14660979" y="8057461"/>
              <a:chExt cx="1591885" cy="105623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60979" y="8057461"/>
                <a:ext cx="1591885" cy="10562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025753" y="8050344"/>
              <a:ext cx="3446242" cy="1167652"/>
              <a:chOff x="11025753" y="8050344"/>
              <a:chExt cx="3446242" cy="11676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025753" y="8050344"/>
                <a:ext cx="3446242" cy="116765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660979" y="8308938"/>
              <a:ext cx="1488374" cy="494530"/>
              <a:chOff x="14660979" y="8308938"/>
              <a:chExt cx="1488374" cy="49453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60979" y="8308938"/>
                <a:ext cx="1488374" cy="49453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871909" y="2214510"/>
              <a:ext cx="5576874" cy="5729640"/>
              <a:chOff x="10871909" y="2214510"/>
              <a:chExt cx="5576874" cy="572964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871909" y="2214510"/>
                <a:ext cx="5576874" cy="57296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948774" y="2717734"/>
              <a:ext cx="5423144" cy="4532714"/>
              <a:chOff x="10948774" y="2717734"/>
              <a:chExt cx="5423144" cy="45327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48774" y="2717734"/>
                <a:ext cx="5423144" cy="4532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874331" y="2195160"/>
              <a:ext cx="5576874" cy="7056948"/>
              <a:chOff x="10874331" y="2195160"/>
              <a:chExt cx="5576874" cy="705694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74331" y="2195160"/>
                <a:ext cx="5576874" cy="705694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938547" y="4776074"/>
            <a:ext cx="1177730" cy="1270191"/>
            <a:chOff x="8938547" y="4776074"/>
            <a:chExt cx="1177730" cy="12701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38547" y="4776074"/>
              <a:ext cx="1177730" cy="12701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19065" y="2198659"/>
            <a:ext cx="5576874" cy="7056948"/>
            <a:chOff x="2619065" y="2198659"/>
            <a:chExt cx="5576874" cy="70569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9065" y="2198659"/>
              <a:ext cx="5576874" cy="705694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7886" y="74059"/>
            <a:ext cx="9151192" cy="131082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837F38B-3525-FA2E-4D3B-38C0021E7CAE}"/>
              </a:ext>
            </a:extLst>
          </p:cNvPr>
          <p:cNvGrpSpPr/>
          <p:nvPr/>
        </p:nvGrpSpPr>
        <p:grpSpPr>
          <a:xfrm>
            <a:off x="8036994" y="6056378"/>
            <a:ext cx="2671177" cy="1107602"/>
            <a:chOff x="8036994" y="6056378"/>
            <a:chExt cx="2671177" cy="110760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944306" y="6056378"/>
              <a:ext cx="512704" cy="515348"/>
              <a:chOff x="9944306" y="6056378"/>
              <a:chExt cx="512704" cy="51534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944306" y="6056378"/>
                <a:ext cx="512704" cy="515348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36994" y="6186184"/>
              <a:ext cx="2671177" cy="97779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1447D5-A59A-60C1-90C7-8CBA2FAF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365" y="4801042"/>
            <a:ext cx="1177730" cy="1270191"/>
            <a:chOff x="8933365" y="4801042"/>
            <a:chExt cx="1177730" cy="12701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3365" y="4801042"/>
              <a:ext cx="1177730" cy="1270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79131" y="8018838"/>
            <a:ext cx="3450345" cy="1133479"/>
            <a:chOff x="2779131" y="8018838"/>
            <a:chExt cx="3450345" cy="11334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9131" y="8018838"/>
              <a:ext cx="3450345" cy="1133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14358" y="8057461"/>
            <a:ext cx="1591885" cy="1056234"/>
            <a:chOff x="6414358" y="8057461"/>
            <a:chExt cx="1591885" cy="10562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4358" y="8057461"/>
              <a:ext cx="1591885" cy="10562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79131" y="8050344"/>
            <a:ext cx="3446242" cy="1167652"/>
            <a:chOff x="2779131" y="8050344"/>
            <a:chExt cx="3446242" cy="11676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31" y="8050344"/>
              <a:ext cx="3446242" cy="1167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5288" y="2214510"/>
            <a:ext cx="5576874" cy="5729640"/>
            <a:chOff x="2625288" y="2214510"/>
            <a:chExt cx="5576874" cy="57296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5288" y="2214510"/>
              <a:ext cx="5576874" cy="57296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02153" y="2717734"/>
            <a:ext cx="5423144" cy="4532714"/>
            <a:chOff x="2702153" y="2717734"/>
            <a:chExt cx="5423144" cy="4532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2153" y="2717734"/>
              <a:ext cx="5423144" cy="4532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43153" y="2214510"/>
            <a:ext cx="5576874" cy="7056948"/>
            <a:chOff x="2643153" y="2214510"/>
            <a:chExt cx="5576874" cy="70569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3153" y="2214510"/>
              <a:ext cx="5576874" cy="705694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C76728-E70F-B158-F43B-53A80AF2A97E}"/>
              </a:ext>
            </a:extLst>
          </p:cNvPr>
          <p:cNvGrpSpPr/>
          <p:nvPr/>
        </p:nvGrpSpPr>
        <p:grpSpPr>
          <a:xfrm>
            <a:off x="10871909" y="2195160"/>
            <a:ext cx="5579296" cy="7056948"/>
            <a:chOff x="10871909" y="2195160"/>
            <a:chExt cx="5579296" cy="705694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025753" y="8018838"/>
              <a:ext cx="3450345" cy="1133479"/>
              <a:chOff x="11025753" y="8018838"/>
              <a:chExt cx="3450345" cy="113347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25753" y="8018838"/>
                <a:ext cx="3450345" cy="113347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60979" y="8057461"/>
              <a:ext cx="1591885" cy="1056234"/>
              <a:chOff x="14660979" y="8057461"/>
              <a:chExt cx="1591885" cy="105623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60979" y="8057461"/>
                <a:ext cx="1591885" cy="105623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871909" y="2214510"/>
              <a:ext cx="5576874" cy="5729640"/>
              <a:chOff x="10871909" y="2214510"/>
              <a:chExt cx="5576874" cy="57296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1909" y="2214510"/>
                <a:ext cx="5576874" cy="572964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972294" y="8018838"/>
              <a:ext cx="3278277" cy="1173473"/>
              <a:chOff x="10972294" y="8018838"/>
              <a:chExt cx="3278277" cy="117347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72294" y="8018838"/>
                <a:ext cx="3278277" cy="117347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716187" y="8018838"/>
              <a:ext cx="1545422" cy="1064471"/>
              <a:chOff x="14716187" y="8018838"/>
              <a:chExt cx="1545422" cy="106447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716187" y="8018838"/>
                <a:ext cx="1545422" cy="10644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687568" y="8288378"/>
              <a:ext cx="1488374" cy="494530"/>
              <a:chOff x="14687568" y="8288378"/>
              <a:chExt cx="1488374" cy="49453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687568" y="8288378"/>
                <a:ext cx="1488374" cy="49453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20991" y="4935759"/>
              <a:ext cx="5073999" cy="2516385"/>
              <a:chOff x="11120991" y="4935759"/>
              <a:chExt cx="5073999" cy="251638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120991" y="4935759"/>
                <a:ext cx="5073999" cy="25163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20991" y="2469481"/>
              <a:ext cx="5073999" cy="2514611"/>
              <a:chOff x="11120991" y="2469481"/>
              <a:chExt cx="5073999" cy="251461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120991" y="2469481"/>
                <a:ext cx="5073999" cy="251461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874331" y="2195160"/>
              <a:ext cx="5576874" cy="7056948"/>
              <a:chOff x="10874331" y="2195160"/>
              <a:chExt cx="5576874" cy="705694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74331" y="2195160"/>
                <a:ext cx="5576874" cy="7056948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8F9238-A813-513A-1C83-F5DFC395DA2F}"/>
              </a:ext>
            </a:extLst>
          </p:cNvPr>
          <p:cNvGrpSpPr/>
          <p:nvPr/>
        </p:nvGrpSpPr>
        <p:grpSpPr>
          <a:xfrm>
            <a:off x="8036994" y="6056378"/>
            <a:ext cx="2671177" cy="1107602"/>
            <a:chOff x="8036994" y="6056378"/>
            <a:chExt cx="2671177" cy="110760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944306" y="6056378"/>
              <a:ext cx="512704" cy="515348"/>
              <a:chOff x="9944306" y="6056378"/>
              <a:chExt cx="512704" cy="51534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944306" y="6056378"/>
                <a:ext cx="512704" cy="515348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36994" y="6186184"/>
              <a:ext cx="2671177" cy="97779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7886" y="69496"/>
            <a:ext cx="7287859" cy="131995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C5B605-9E65-DDAA-834F-20308B7D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39932" y="1704420"/>
            <a:ext cx="22924324" cy="63945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19129" y="7141106"/>
            <a:ext cx="1729676" cy="1729676"/>
            <a:chOff x="4733374" y="7667138"/>
            <a:chExt cx="1338362" cy="13383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3374" y="7667138"/>
              <a:ext cx="1338362" cy="133836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76720" y="8763367"/>
            <a:ext cx="2300311" cy="67354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DBE477D-1D9C-2B5D-E56F-116BCB5818F6}"/>
              </a:ext>
            </a:extLst>
          </p:cNvPr>
          <p:cNvGrpSpPr/>
          <p:nvPr/>
        </p:nvGrpSpPr>
        <p:grpSpPr>
          <a:xfrm>
            <a:off x="5210039" y="6685758"/>
            <a:ext cx="1684930" cy="2956175"/>
            <a:chOff x="5210039" y="6685758"/>
            <a:chExt cx="1684930" cy="29561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53A82ED-6E9D-026C-1B0C-B68131582209}"/>
                </a:ext>
              </a:extLst>
            </p:cNvPr>
            <p:cNvGrpSpPr/>
            <p:nvPr/>
          </p:nvGrpSpPr>
          <p:grpSpPr>
            <a:xfrm>
              <a:off x="5210039" y="6685758"/>
              <a:ext cx="1656596" cy="2148904"/>
              <a:chOff x="5210039" y="6685758"/>
              <a:chExt cx="1656596" cy="214890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5210039" y="7460700"/>
                <a:ext cx="1588101" cy="1373962"/>
                <a:chOff x="6196493" y="7914428"/>
                <a:chExt cx="1228816" cy="106312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196493" y="7914428"/>
                  <a:ext cx="1228816" cy="106312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5492673" y="6685758"/>
                <a:ext cx="1373962" cy="1373962"/>
                <a:chOff x="6415185" y="7314806"/>
                <a:chExt cx="1063123" cy="1063123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500000">
                  <a:off x="6415185" y="7314806"/>
                  <a:ext cx="1063123" cy="106312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5521007" y="8267971"/>
              <a:ext cx="1373962" cy="1373962"/>
              <a:chOff x="6437109" y="8539066"/>
              <a:chExt cx="1063123" cy="106312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500000">
                <a:off x="6437109" y="8539066"/>
                <a:ext cx="1063123" cy="1063123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239191C-9473-35F7-F92F-4A2DC06D24FC}"/>
              </a:ext>
            </a:extLst>
          </p:cNvPr>
          <p:cNvGrpSpPr/>
          <p:nvPr/>
        </p:nvGrpSpPr>
        <p:grpSpPr>
          <a:xfrm>
            <a:off x="12319054" y="7340900"/>
            <a:ext cx="3431519" cy="2199480"/>
            <a:chOff x="12319054" y="7340900"/>
            <a:chExt cx="3431519" cy="219948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319054" y="7460700"/>
              <a:ext cx="1373962" cy="1373962"/>
              <a:chOff x="11697196" y="7914428"/>
              <a:chExt cx="1063123" cy="106312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697196" y="7914428"/>
                <a:ext cx="1063123" cy="1063123"/>
              </a:xfrm>
              <a:prstGeom prst="rect">
                <a:avLst/>
              </a:prstGeom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FA9B78-537B-6CE2-0E1D-697F60EDD460}"/>
                </a:ext>
              </a:extLst>
            </p:cNvPr>
            <p:cNvGrpSpPr/>
            <p:nvPr/>
          </p:nvGrpSpPr>
          <p:grpSpPr>
            <a:xfrm>
              <a:off x="13792200" y="7340900"/>
              <a:ext cx="1958373" cy="2199480"/>
              <a:chOff x="13795186" y="7285437"/>
              <a:chExt cx="1958373" cy="21994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95186" y="8808466"/>
                <a:ext cx="1958373" cy="676451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13972714" y="7285437"/>
                <a:ext cx="1724486" cy="1724486"/>
                <a:chOff x="12976739" y="7778816"/>
                <a:chExt cx="1334346" cy="1334346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976739" y="7778816"/>
                  <a:ext cx="1334346" cy="133434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BEAE10-F7DA-6009-601E-F6E3EE1BB698}"/>
              </a:ext>
            </a:extLst>
          </p:cNvPr>
          <p:cNvGrpSpPr/>
          <p:nvPr/>
        </p:nvGrpSpPr>
        <p:grpSpPr>
          <a:xfrm>
            <a:off x="7054713" y="6818216"/>
            <a:ext cx="1372350" cy="2729531"/>
            <a:chOff x="7054713" y="6818216"/>
            <a:chExt cx="1372350" cy="27295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059864" y="6818216"/>
              <a:ext cx="1349227" cy="674062"/>
              <a:chOff x="7627822" y="7417297"/>
              <a:chExt cx="1043984" cy="52156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627822" y="7417297"/>
                <a:ext cx="1043984" cy="521565"/>
                <a:chOff x="7627822" y="7417297"/>
                <a:chExt cx="1043984" cy="52156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627822" y="7417297"/>
                  <a:ext cx="1043984" cy="521565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30540" y="7442690"/>
                <a:ext cx="1597223" cy="52116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077836" y="7810650"/>
              <a:ext cx="1349227" cy="674062"/>
              <a:chOff x="7641728" y="8185207"/>
              <a:chExt cx="1043984" cy="5215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7641728" y="8185207"/>
                <a:ext cx="1043984" cy="521565"/>
                <a:chOff x="7641728" y="8185207"/>
                <a:chExt cx="1043984" cy="52156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641728" y="8185207"/>
                  <a:ext cx="1043984" cy="521565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97703" y="8210600"/>
                <a:ext cx="1569661" cy="52116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054713" y="8873685"/>
              <a:ext cx="1359530" cy="674062"/>
              <a:chOff x="7623836" y="9007746"/>
              <a:chExt cx="1051956" cy="52156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7623836" y="9007746"/>
                <a:ext cx="1051956" cy="521565"/>
                <a:chOff x="7623836" y="9007746"/>
                <a:chExt cx="1051956" cy="52156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623836" y="9007746"/>
                  <a:ext cx="1051956" cy="521565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415364" y="9033139"/>
                <a:ext cx="1426414" cy="521166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C14016-FB23-5894-904D-0E34F6AC5880}"/>
              </a:ext>
            </a:extLst>
          </p:cNvPr>
          <p:cNvGrpSpPr/>
          <p:nvPr/>
        </p:nvGrpSpPr>
        <p:grpSpPr>
          <a:xfrm>
            <a:off x="8617273" y="6603333"/>
            <a:ext cx="3422085" cy="3035509"/>
            <a:chOff x="8617273" y="6603333"/>
            <a:chExt cx="3422085" cy="30355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06760" y="7460700"/>
              <a:ext cx="1703670" cy="1373962"/>
              <a:chOff x="8902131" y="7914428"/>
              <a:chExt cx="1318239" cy="106312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902131" y="7914428"/>
                <a:ext cx="1318239" cy="1063123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9865BC-B145-E052-96F4-43E186F0B4FE}"/>
                </a:ext>
              </a:extLst>
            </p:cNvPr>
            <p:cNvGrpSpPr/>
            <p:nvPr/>
          </p:nvGrpSpPr>
          <p:grpSpPr>
            <a:xfrm>
              <a:off x="8617273" y="6603333"/>
              <a:ext cx="1384462" cy="3035509"/>
              <a:chOff x="8617273" y="6603333"/>
              <a:chExt cx="1384462" cy="303550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627773" y="8264880"/>
                <a:ext cx="1373962" cy="1373962"/>
                <a:chOff x="8841014" y="8536674"/>
                <a:chExt cx="1063123" cy="106312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500000">
                  <a:off x="8841014" y="8536674"/>
                  <a:ext cx="1063123" cy="106312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17273" y="6603333"/>
                <a:ext cx="1373962" cy="1373962"/>
                <a:chOff x="8832889" y="7251028"/>
                <a:chExt cx="1063123" cy="106312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1500000">
                  <a:off x="8832889" y="7251028"/>
                  <a:ext cx="1063123" cy="106312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0690126" y="7810650"/>
              <a:ext cx="1349232" cy="674062"/>
              <a:chOff x="10436789" y="8185207"/>
              <a:chExt cx="1043988" cy="521565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0436789" y="8185207"/>
                <a:ext cx="1043984" cy="521565"/>
                <a:chOff x="10436789" y="8185207"/>
                <a:chExt cx="1043984" cy="521565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436789" y="8185207"/>
                  <a:ext cx="1043984" cy="521565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292264" y="8263595"/>
                <a:ext cx="1369383" cy="476154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47991" y="1619394"/>
            <a:ext cx="4443829" cy="1223487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AE03DBD6-C351-4B0D-564F-0A3EEDB4E963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8363" y="30486"/>
            <a:ext cx="2985991" cy="1409829"/>
          </a:xfrm>
          <a:prstGeom prst="rect">
            <a:avLst/>
          </a:prstGeom>
        </p:spPr>
      </p:pic>
      <p:pic>
        <p:nvPicPr>
          <p:cNvPr id="14" name="Object 66">
            <a:extLst>
              <a:ext uri="{FF2B5EF4-FFF2-40B4-BE49-F238E27FC236}">
                <a16:creationId xmlns:a16="http://schemas.microsoft.com/office/drawing/2014/main" id="{B093B467-9E76-6931-FCA1-11B2FDC3DDB2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45971" y="2347552"/>
            <a:ext cx="9651933" cy="921619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9BA5AB54-6437-5987-3168-B3019811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779131" y="8038188"/>
            <a:ext cx="3450345" cy="1133479"/>
            <a:chOff x="2779131" y="8038188"/>
            <a:chExt cx="3450345" cy="11334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9131" y="8038188"/>
              <a:ext cx="3450345" cy="113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4358" y="8076810"/>
            <a:ext cx="1591885" cy="1056234"/>
            <a:chOff x="6414358" y="8076810"/>
            <a:chExt cx="1591885" cy="10562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4358" y="8076810"/>
              <a:ext cx="1591885" cy="10562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5288" y="2233859"/>
            <a:ext cx="5576874" cy="5729640"/>
            <a:chOff x="2625288" y="2233859"/>
            <a:chExt cx="5576874" cy="57296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5288" y="2233859"/>
              <a:ext cx="5576874" cy="5729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25672" y="8038188"/>
            <a:ext cx="3278277" cy="1173473"/>
            <a:chOff x="2725672" y="8038188"/>
            <a:chExt cx="3278277" cy="11734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5672" y="8038188"/>
              <a:ext cx="3278277" cy="11734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9565" y="8038188"/>
            <a:ext cx="1545422" cy="1064471"/>
            <a:chOff x="6469565" y="8038188"/>
            <a:chExt cx="1545422" cy="10644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9565" y="8038188"/>
              <a:ext cx="1545422" cy="10644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74369" y="4955109"/>
            <a:ext cx="5073999" cy="2516385"/>
            <a:chOff x="2874369" y="4955109"/>
            <a:chExt cx="5073999" cy="25163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4369" y="4955109"/>
              <a:ext cx="5073999" cy="2516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74369" y="2488830"/>
            <a:ext cx="5073999" cy="2514611"/>
            <a:chOff x="2874369" y="2488830"/>
            <a:chExt cx="5073999" cy="25146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4369" y="2488830"/>
              <a:ext cx="5073999" cy="25146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8362" y="40239"/>
            <a:ext cx="2562116" cy="14013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933365" y="4801042"/>
            <a:ext cx="1177730" cy="1270191"/>
            <a:chOff x="8933365" y="4801042"/>
            <a:chExt cx="1177730" cy="12701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3365" y="4801042"/>
              <a:ext cx="1177730" cy="127019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1543AD-87D5-38DF-D06F-419880BD6FA5}"/>
              </a:ext>
            </a:extLst>
          </p:cNvPr>
          <p:cNvGrpSpPr/>
          <p:nvPr/>
        </p:nvGrpSpPr>
        <p:grpSpPr>
          <a:xfrm>
            <a:off x="8036994" y="6056378"/>
            <a:ext cx="2671177" cy="1107602"/>
            <a:chOff x="8036994" y="6056378"/>
            <a:chExt cx="2671177" cy="110760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944306" y="6056378"/>
              <a:ext cx="512704" cy="515348"/>
              <a:chOff x="9944306" y="6056378"/>
              <a:chExt cx="512704" cy="51534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944306" y="6056378"/>
                <a:ext cx="512704" cy="51534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6994" y="6186184"/>
              <a:ext cx="2671177" cy="9777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873120" y="2195160"/>
            <a:ext cx="5578084" cy="7056948"/>
            <a:chOff x="10873120" y="2195160"/>
            <a:chExt cx="5578084" cy="705694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025753" y="8018838"/>
              <a:ext cx="3450345" cy="1133479"/>
              <a:chOff x="11025753" y="8018838"/>
              <a:chExt cx="3450345" cy="113347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025753" y="8018838"/>
                <a:ext cx="3450345" cy="11334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660979" y="8057461"/>
              <a:ext cx="1591885" cy="1056234"/>
              <a:chOff x="14660979" y="8057461"/>
              <a:chExt cx="1591885" cy="105623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660979" y="8057461"/>
                <a:ext cx="1591885" cy="105623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025753" y="8050344"/>
              <a:ext cx="3446242" cy="1167652"/>
              <a:chOff x="11025753" y="8050344"/>
              <a:chExt cx="3446242" cy="116765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025753" y="8050344"/>
                <a:ext cx="3446242" cy="116765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873120" y="2214510"/>
              <a:ext cx="5576874" cy="5729640"/>
              <a:chOff x="10873120" y="2214510"/>
              <a:chExt cx="5576874" cy="572964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873120" y="2214510"/>
                <a:ext cx="5576874" cy="572964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992515" y="3080680"/>
              <a:ext cx="5338083" cy="3491046"/>
              <a:chOff x="10992515" y="3080680"/>
              <a:chExt cx="5338083" cy="349104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992515" y="3080680"/>
                <a:ext cx="5338083" cy="349104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994317" y="8009367"/>
              <a:ext cx="3399996" cy="1131129"/>
              <a:chOff x="10994317" y="8009367"/>
              <a:chExt cx="3399996" cy="113112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994317" y="8009367"/>
                <a:ext cx="3399996" cy="113112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692578" y="8267220"/>
              <a:ext cx="1394778" cy="770049"/>
              <a:chOff x="14692578" y="8267220"/>
              <a:chExt cx="1394778" cy="77004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692578" y="8267220"/>
                <a:ext cx="1394778" cy="77004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118007" y="4100171"/>
              <a:ext cx="5087100" cy="2036265"/>
              <a:chOff x="11118007" y="4100171"/>
              <a:chExt cx="5087100" cy="2036265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2221103" y="4732153"/>
                <a:ext cx="926447" cy="801525"/>
                <a:chOff x="12221103" y="4732153"/>
                <a:chExt cx="926447" cy="801525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2221103" y="4732153"/>
                  <a:ext cx="926447" cy="80152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4260976" y="4732153"/>
                <a:ext cx="993866" cy="801525"/>
                <a:chOff x="14260976" y="4732153"/>
                <a:chExt cx="993866" cy="801525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4260976" y="4732153"/>
                  <a:ext cx="993866" cy="801525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3300231" y="4357348"/>
                <a:ext cx="787096" cy="393226"/>
                <a:chOff x="13300231" y="4357348"/>
                <a:chExt cx="787096" cy="393226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13300231" y="4357348"/>
                  <a:ext cx="787096" cy="393226"/>
                  <a:chOff x="13300231" y="4357348"/>
                  <a:chExt cx="787096" cy="393226"/>
                </a:xfrm>
              </p:grpSpPr>
              <p:pic>
                <p:nvPicPr>
                  <p:cNvPr id="77" name="Object 76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3300231" y="4357348"/>
                    <a:ext cx="787096" cy="3932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3000709" y="4371211"/>
                  <a:ext cx="1213220" cy="39630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1118007" y="4545712"/>
                <a:ext cx="1009037" cy="1009037"/>
                <a:chOff x="11118007" y="4545712"/>
                <a:chExt cx="1009037" cy="1009037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1118007" y="4545712"/>
                  <a:ext cx="1009037" cy="1009037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57581" y="5486805"/>
                <a:ext cx="1348429" cy="396305"/>
              </a:xfrm>
              <a:prstGeom prst="rect">
                <a:avLst/>
              </a:prstGeom>
            </p:spPr>
          </p:pic>
          <p:grpSp>
            <p:nvGrpSpPr>
              <p:cNvPr id="1029" name="그룹 1029"/>
              <p:cNvGrpSpPr/>
              <p:nvPr/>
            </p:nvGrpSpPr>
            <p:grpSpPr>
              <a:xfrm>
                <a:off x="14214898" y="5201285"/>
                <a:ext cx="801525" cy="801525"/>
                <a:chOff x="14214898" y="5201285"/>
                <a:chExt cx="801525" cy="801525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1500000">
                  <a:off x="14214898" y="5201285"/>
                  <a:ext cx="801525" cy="801525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4208772" y="4231993"/>
                <a:ext cx="801525" cy="801525"/>
                <a:chOff x="14208772" y="4231993"/>
                <a:chExt cx="801525" cy="801525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1500000">
                  <a:off x="14208772" y="4231993"/>
                  <a:ext cx="801525" cy="80152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2385982" y="4280077"/>
                <a:ext cx="801525" cy="801525"/>
                <a:chOff x="12385982" y="4280077"/>
                <a:chExt cx="801525" cy="801525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1500000">
                  <a:off x="12385982" y="4280077"/>
                  <a:ext cx="801525" cy="801525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12402511" y="5203089"/>
                <a:ext cx="801525" cy="801525"/>
                <a:chOff x="12402511" y="5203089"/>
                <a:chExt cx="801525" cy="80152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1500000">
                  <a:off x="12402511" y="5203089"/>
                  <a:ext cx="801525" cy="801525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13310715" y="4936302"/>
                <a:ext cx="787096" cy="393226"/>
                <a:chOff x="13310715" y="4936302"/>
                <a:chExt cx="787096" cy="393226"/>
              </a:xfrm>
            </p:grpSpPr>
            <p:grpSp>
              <p:nvGrpSpPr>
                <p:cNvPr id="1034" name="그룹 1034"/>
                <p:cNvGrpSpPr/>
                <p:nvPr/>
              </p:nvGrpSpPr>
              <p:grpSpPr>
                <a:xfrm>
                  <a:off x="13310715" y="4936302"/>
                  <a:ext cx="787096" cy="393226"/>
                  <a:chOff x="13310715" y="4936302"/>
                  <a:chExt cx="787096" cy="393226"/>
                </a:xfrm>
              </p:grpSpPr>
              <p:pic>
                <p:nvPicPr>
                  <p:cNvPr id="99" name="Object 98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3310715" y="4936302"/>
                    <a:ext cx="787096" cy="3932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3049003" y="4950165"/>
                  <a:ext cx="1189772" cy="396305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13297226" y="5556443"/>
                <a:ext cx="793106" cy="393226"/>
                <a:chOff x="13297226" y="5556443"/>
                <a:chExt cx="793106" cy="393226"/>
              </a:xfrm>
            </p:grpSpPr>
            <p:grpSp>
              <p:nvGrpSpPr>
                <p:cNvPr id="1036" name="그룹 1036"/>
                <p:cNvGrpSpPr/>
                <p:nvPr/>
              </p:nvGrpSpPr>
              <p:grpSpPr>
                <a:xfrm>
                  <a:off x="13297226" y="5556443"/>
                  <a:ext cx="793106" cy="393226"/>
                  <a:chOff x="13297226" y="5556443"/>
                  <a:chExt cx="793106" cy="393226"/>
                </a:xfrm>
              </p:grpSpPr>
              <p:pic>
                <p:nvPicPr>
                  <p:cNvPr id="105" name="Object 104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13297226" y="5556443"/>
                    <a:ext cx="793106" cy="3932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3140057" y="5570305"/>
                  <a:ext cx="1072610" cy="39630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15418008" y="4936302"/>
                <a:ext cx="787098" cy="393226"/>
                <a:chOff x="15418008" y="4936302"/>
                <a:chExt cx="787098" cy="393226"/>
              </a:xfrm>
            </p:grpSpPr>
            <p:grpSp>
              <p:nvGrpSpPr>
                <p:cNvPr id="1038" name="그룹 1038"/>
                <p:cNvGrpSpPr/>
                <p:nvPr/>
              </p:nvGrpSpPr>
              <p:grpSpPr>
                <a:xfrm>
                  <a:off x="15418008" y="4936302"/>
                  <a:ext cx="787096" cy="393226"/>
                  <a:chOff x="15418008" y="4936302"/>
                  <a:chExt cx="787096" cy="393226"/>
                </a:xfrm>
              </p:grpSpPr>
              <p:pic>
                <p:nvPicPr>
                  <p:cNvPr id="111" name="Object 110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5418008" y="4936302"/>
                    <a:ext cx="787096" cy="3932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3" name="Object 112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5316222" y="4995402"/>
                  <a:ext cx="1005910" cy="3589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56756" y="3255117"/>
              <a:ext cx="4967733" cy="717610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14659729" y="8319266"/>
              <a:ext cx="1488374" cy="494530"/>
              <a:chOff x="14659729" y="8319266"/>
              <a:chExt cx="1488374" cy="494530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4659729" y="8319266"/>
                <a:ext cx="1488374" cy="494530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0874331" y="2195160"/>
              <a:ext cx="5576874" cy="7056948"/>
              <a:chOff x="10874331" y="2195160"/>
              <a:chExt cx="5576874" cy="7056948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0874331" y="2195160"/>
                <a:ext cx="5576874" cy="7056948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214DD6-60AA-AC72-7DD7-717AE67F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그룹 1010">
            <a:extLst>
              <a:ext uri="{FF2B5EF4-FFF2-40B4-BE49-F238E27FC236}">
                <a16:creationId xmlns:a16="http://schemas.microsoft.com/office/drawing/2014/main" id="{3AF45812-FCC6-8E89-98C6-2B7C3B5300AA}"/>
              </a:ext>
            </a:extLst>
          </p:cNvPr>
          <p:cNvGrpSpPr/>
          <p:nvPr/>
        </p:nvGrpSpPr>
        <p:grpSpPr>
          <a:xfrm>
            <a:off x="2627709" y="2214510"/>
            <a:ext cx="5576874" cy="7056948"/>
            <a:chOff x="2627709" y="2214510"/>
            <a:chExt cx="5576874" cy="7056948"/>
          </a:xfrm>
        </p:grpSpPr>
        <p:pic>
          <p:nvPicPr>
            <p:cNvPr id="6" name="Object 27">
              <a:extLst>
                <a:ext uri="{FF2B5EF4-FFF2-40B4-BE49-F238E27FC236}">
                  <a16:creationId xmlns:a16="http://schemas.microsoft.com/office/drawing/2014/main" id="{CE7C6F0A-EB7E-5E26-FCDC-E1145306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627709" y="2214510"/>
              <a:ext cx="5576874" cy="70569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5656" y="3334407"/>
            <a:ext cx="15837699" cy="5617503"/>
            <a:chOff x="1535656" y="3334407"/>
            <a:chExt cx="15837699" cy="56175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5656" y="3334407"/>
              <a:ext cx="15837699" cy="56175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6009" y="1619690"/>
            <a:ext cx="4630419" cy="12304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363" y="36438"/>
            <a:ext cx="2562114" cy="14005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20696" y="4528180"/>
            <a:ext cx="535230" cy="366298"/>
            <a:chOff x="3520696" y="4528180"/>
            <a:chExt cx="535230" cy="366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0696" y="4528180"/>
              <a:ext cx="535230" cy="366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37197" y="4404371"/>
            <a:ext cx="2040722" cy="1476973"/>
            <a:chOff x="12637197" y="4404371"/>
            <a:chExt cx="2040722" cy="14769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37197" y="4404371"/>
              <a:ext cx="2040722" cy="1476973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B2DD9C-56CA-EC4D-CA6A-DECD364E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4FC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918" y="0"/>
            <a:ext cx="16990489" cy="8601701"/>
            <a:chOff x="195918" y="0"/>
            <a:chExt cx="16990489" cy="8601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18" y="0"/>
              <a:ext cx="16990489" cy="8601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364" y="2720592"/>
            <a:ext cx="3264883" cy="2945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4993" y="5501661"/>
            <a:ext cx="4787559" cy="3530825"/>
            <a:chOff x="10584993" y="5501661"/>
            <a:chExt cx="4787559" cy="3530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4993" y="5501661"/>
              <a:ext cx="4787559" cy="3530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126" y="2759908"/>
            <a:ext cx="2893119" cy="2576942"/>
            <a:chOff x="762126" y="2759908"/>
            <a:chExt cx="2893119" cy="25769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126" y="2759908"/>
              <a:ext cx="2893119" cy="2576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692080" y="2337548"/>
            <a:ext cx="11358140" cy="11264258"/>
            <a:chOff x="-2692080" y="2337548"/>
            <a:chExt cx="11358140" cy="112642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692080" y="2337548"/>
              <a:ext cx="11358140" cy="112642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5659" y="3716292"/>
            <a:ext cx="14194555" cy="373038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D8FE54-CA57-4B57-F4CC-9C3CAA43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4581" y="1643990"/>
            <a:ext cx="5753058" cy="1164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7073" y="7886700"/>
            <a:ext cx="8132819" cy="14669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6118" y="46325"/>
            <a:ext cx="4371771" cy="1327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26930" y="4357037"/>
            <a:ext cx="1051511" cy="905839"/>
            <a:chOff x="6026930" y="4808429"/>
            <a:chExt cx="1051511" cy="90583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516133" y="4808429"/>
              <a:ext cx="562308" cy="905839"/>
              <a:chOff x="6516133" y="4808429"/>
              <a:chExt cx="562308" cy="90583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16133" y="4808429"/>
                <a:ext cx="562308" cy="90583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026930" y="4808429"/>
              <a:ext cx="562308" cy="905839"/>
              <a:chOff x="6026930" y="4808429"/>
              <a:chExt cx="562308" cy="90583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26930" y="4808429"/>
                <a:ext cx="562308" cy="90583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1999881" y="4357037"/>
            <a:ext cx="1051511" cy="905839"/>
            <a:chOff x="11999881" y="4808429"/>
            <a:chExt cx="1051511" cy="9058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489085" y="4808429"/>
              <a:ext cx="562308" cy="905839"/>
              <a:chOff x="12489085" y="4808429"/>
              <a:chExt cx="562308" cy="90583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89085" y="4808429"/>
                <a:ext cx="562308" cy="90583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999881" y="4808429"/>
              <a:ext cx="562308" cy="905839"/>
              <a:chOff x="11999881" y="4808429"/>
              <a:chExt cx="562308" cy="9058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999881" y="4808429"/>
                <a:ext cx="562308" cy="905839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D53910-D5B5-16B1-64E2-D718A7809739}"/>
              </a:ext>
            </a:extLst>
          </p:cNvPr>
          <p:cNvGrpSpPr/>
          <p:nvPr/>
        </p:nvGrpSpPr>
        <p:grpSpPr>
          <a:xfrm>
            <a:off x="862922" y="3467100"/>
            <a:ext cx="4984933" cy="3669473"/>
            <a:chOff x="862922" y="3918492"/>
            <a:chExt cx="4984933" cy="366947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0461" y="3918492"/>
              <a:ext cx="2685714" cy="2685714"/>
              <a:chOff x="2500461" y="3918492"/>
              <a:chExt cx="2685714" cy="268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0461" y="3918492"/>
                <a:ext cx="2685714" cy="268571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922" y="6727136"/>
              <a:ext cx="4984933" cy="86082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D2FABC-CFC6-04F7-6ACF-FA585A2069BB}"/>
              </a:ext>
            </a:extLst>
          </p:cNvPr>
          <p:cNvGrpSpPr/>
          <p:nvPr/>
        </p:nvGrpSpPr>
        <p:grpSpPr>
          <a:xfrm>
            <a:off x="6665497" y="3467100"/>
            <a:ext cx="4932733" cy="4058590"/>
            <a:chOff x="6665497" y="3918492"/>
            <a:chExt cx="4932733" cy="40585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983517" y="3918492"/>
              <a:ext cx="3239932" cy="2685714"/>
              <a:chOff x="7983517" y="3918492"/>
              <a:chExt cx="3239932" cy="26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83517" y="3918492"/>
                <a:ext cx="3239932" cy="268571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2525" y="7131453"/>
              <a:ext cx="4585705" cy="84562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5497" y="6693262"/>
              <a:ext cx="4914000" cy="845629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66B121-35DD-1CA4-BCF3-86084554827A}"/>
              </a:ext>
            </a:extLst>
          </p:cNvPr>
          <p:cNvGrpSpPr/>
          <p:nvPr/>
        </p:nvGrpSpPr>
        <p:grpSpPr>
          <a:xfrm>
            <a:off x="12561821" y="3467100"/>
            <a:ext cx="4634362" cy="3899047"/>
            <a:chOff x="12561821" y="3918492"/>
            <a:chExt cx="4634362" cy="389904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858284" y="3918492"/>
              <a:ext cx="2685714" cy="2685714"/>
              <a:chOff x="13858284" y="3918492"/>
              <a:chExt cx="2685714" cy="26857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858284" y="3918492"/>
                <a:ext cx="2685714" cy="268571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61821" y="6971910"/>
              <a:ext cx="4634362" cy="845629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DB0841-DA65-70F9-939A-D6654D40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18" name="Object 8">
            <a:extLst>
              <a:ext uri="{FF2B5EF4-FFF2-40B4-BE49-F238E27FC236}">
                <a16:creationId xmlns:a16="http://schemas.microsoft.com/office/drawing/2014/main" id="{81A49D35-B37D-E5E9-1CED-2DC3AB94B36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8001" y="3705434"/>
            <a:ext cx="6171429" cy="4628571"/>
          </a:xfrm>
          <a:prstGeom prst="rect">
            <a:avLst/>
          </a:prstGeom>
        </p:spPr>
      </p:pic>
      <p:pic>
        <p:nvPicPr>
          <p:cNvPr id="28" name="Object 3">
            <a:extLst>
              <a:ext uri="{FF2B5EF4-FFF2-40B4-BE49-F238E27FC236}">
                <a16:creationId xmlns:a16="http://schemas.microsoft.com/office/drawing/2014/main" id="{98A602ED-9B65-D3AB-8533-BA1A9E64ED9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0" y="100299"/>
            <a:ext cx="5438344" cy="1233201"/>
          </a:xfrm>
          <a:prstGeom prst="rect">
            <a:avLst/>
          </a:prstGeom>
        </p:spPr>
      </p:pic>
      <p:pic>
        <p:nvPicPr>
          <p:cNvPr id="32" name="Object 5">
            <a:extLst>
              <a:ext uri="{FF2B5EF4-FFF2-40B4-BE49-F238E27FC236}">
                <a16:creationId xmlns:a16="http://schemas.microsoft.com/office/drawing/2014/main" id="{502BF6BE-D811-D388-1118-4712CDB5127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4196" y="9014513"/>
            <a:ext cx="1385128" cy="765629"/>
          </a:xfrm>
          <a:prstGeom prst="rect">
            <a:avLst/>
          </a:prstGeom>
        </p:spPr>
      </p:pic>
      <p:pic>
        <p:nvPicPr>
          <p:cNvPr id="33" name="Object 9">
            <a:extLst>
              <a:ext uri="{FF2B5EF4-FFF2-40B4-BE49-F238E27FC236}">
                <a16:creationId xmlns:a16="http://schemas.microsoft.com/office/drawing/2014/main" id="{A3F9E02F-D9DB-B53A-54D9-4B481A6A9A4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1872" y="9026071"/>
            <a:ext cx="1385128" cy="765629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42AC6D-8F5E-ED5E-A315-58041FE069EF}"/>
              </a:ext>
            </a:extLst>
          </p:cNvPr>
          <p:cNvGrpSpPr/>
          <p:nvPr/>
        </p:nvGrpSpPr>
        <p:grpSpPr>
          <a:xfrm>
            <a:off x="9998570" y="3705434"/>
            <a:ext cx="6171429" cy="4628571"/>
            <a:chOff x="1502560" y="1235085"/>
            <a:chExt cx="6171429" cy="4628571"/>
          </a:xfrm>
        </p:grpSpPr>
        <p:pic>
          <p:nvPicPr>
            <p:cNvPr id="35" name="Object 14">
              <a:extLst>
                <a:ext uri="{FF2B5EF4-FFF2-40B4-BE49-F238E27FC236}">
                  <a16:creationId xmlns:a16="http://schemas.microsoft.com/office/drawing/2014/main" id="{A5E11752-8B3C-F901-2CA6-1C959302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560" y="1235085"/>
              <a:ext cx="6171429" cy="4628571"/>
            </a:xfrm>
            <a:prstGeom prst="rect">
              <a:avLst/>
            </a:prstGeom>
          </p:spPr>
        </p:pic>
        <p:pic>
          <p:nvPicPr>
            <p:cNvPr id="36" name="Object 17">
              <a:extLst>
                <a:ext uri="{FF2B5EF4-FFF2-40B4-BE49-F238E27FC236}">
                  <a16:creationId xmlns:a16="http://schemas.microsoft.com/office/drawing/2014/main" id="{D0EA6D5E-1B58-F5FB-926B-3DF01A9FD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/>
            <a:srcRect l="65413" t="22968" r="12252" b="36522"/>
            <a:stretch/>
          </p:blipFill>
          <p:spPr>
            <a:xfrm>
              <a:off x="7010400" y="2605732"/>
              <a:ext cx="228600" cy="220399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4BB0470-6C56-72E2-058B-2EAC604D3DA6}"/>
              </a:ext>
            </a:extLst>
          </p:cNvPr>
          <p:cNvGrpSpPr/>
          <p:nvPr/>
        </p:nvGrpSpPr>
        <p:grpSpPr>
          <a:xfrm>
            <a:off x="9998570" y="3705434"/>
            <a:ext cx="6171429" cy="4628571"/>
            <a:chOff x="1507038" y="1245501"/>
            <a:chExt cx="6171429" cy="462857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C223D2B-A19F-BAA9-3E5F-9F575B528865}"/>
                </a:ext>
              </a:extLst>
            </p:cNvPr>
            <p:cNvGrpSpPr/>
            <p:nvPr/>
          </p:nvGrpSpPr>
          <p:grpSpPr>
            <a:xfrm>
              <a:off x="1507038" y="1245501"/>
              <a:ext cx="6171429" cy="4628571"/>
              <a:chOff x="1507038" y="1245501"/>
              <a:chExt cx="6171429" cy="4628571"/>
            </a:xfrm>
          </p:grpSpPr>
          <p:pic>
            <p:nvPicPr>
              <p:cNvPr id="41" name="Object 13">
                <a:extLst>
                  <a:ext uri="{FF2B5EF4-FFF2-40B4-BE49-F238E27FC236}">
                    <a16:creationId xmlns:a16="http://schemas.microsoft.com/office/drawing/2014/main" id="{09718A3A-2DEA-B862-08C7-1C6196384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07038" y="1245501"/>
                <a:ext cx="6171429" cy="4628571"/>
              </a:xfrm>
              <a:prstGeom prst="rect">
                <a:avLst/>
              </a:prstGeom>
            </p:spPr>
          </p:pic>
          <p:pic>
            <p:nvPicPr>
              <p:cNvPr id="42" name="Object 18">
                <a:extLst>
                  <a:ext uri="{FF2B5EF4-FFF2-40B4-BE49-F238E27FC236}">
                    <a16:creationId xmlns:a16="http://schemas.microsoft.com/office/drawing/2014/main" id="{A570CE72-3706-BCF5-7990-EAA458F28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/>
              <a:srcRect l="60883" t="14825" r="17148" b="34398"/>
              <a:stretch/>
            </p:blipFill>
            <p:spPr>
              <a:xfrm>
                <a:off x="6050151" y="2568505"/>
                <a:ext cx="227702" cy="276269"/>
              </a:xfrm>
              <a:prstGeom prst="rect">
                <a:avLst/>
              </a:prstGeom>
            </p:spPr>
          </p:pic>
          <p:pic>
            <p:nvPicPr>
              <p:cNvPr id="43" name="Object 17">
                <a:extLst>
                  <a:ext uri="{FF2B5EF4-FFF2-40B4-BE49-F238E27FC236}">
                    <a16:creationId xmlns:a16="http://schemas.microsoft.com/office/drawing/2014/main" id="{7D5956B8-C63E-EFB4-CFDE-53FEEE523E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/>
              <a:srcRect l="65413" t="22968" r="12252" b="36522"/>
              <a:stretch/>
            </p:blipFill>
            <p:spPr>
              <a:xfrm>
                <a:off x="7010400" y="2605732"/>
                <a:ext cx="228600" cy="220399"/>
              </a:xfrm>
              <a:prstGeom prst="rect">
                <a:avLst/>
              </a:prstGeom>
            </p:spPr>
          </p:pic>
        </p:grpSp>
        <p:pic>
          <p:nvPicPr>
            <p:cNvPr id="39" name="Object 18">
              <a:extLst>
                <a:ext uri="{FF2B5EF4-FFF2-40B4-BE49-F238E27FC236}">
                  <a16:creationId xmlns:a16="http://schemas.microsoft.com/office/drawing/2014/main" id="{082EF7F7-4B6E-EBDF-30E2-8CA98A085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/>
            <a:srcRect l="60883" t="14825" r="17148" b="34398"/>
            <a:stretch/>
          </p:blipFill>
          <p:spPr>
            <a:xfrm>
              <a:off x="6050151" y="2568505"/>
              <a:ext cx="227702" cy="276269"/>
            </a:xfrm>
            <a:prstGeom prst="rect">
              <a:avLst/>
            </a:prstGeom>
          </p:spPr>
        </p:pic>
        <p:pic>
          <p:nvPicPr>
            <p:cNvPr id="40" name="Object 17">
              <a:extLst>
                <a:ext uri="{FF2B5EF4-FFF2-40B4-BE49-F238E27FC236}">
                  <a16:creationId xmlns:a16="http://schemas.microsoft.com/office/drawing/2014/main" id="{C915A35A-912C-6D79-4CF3-CC0DE37CB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/>
            <a:srcRect l="65413" t="22968" r="12252" b="36522"/>
            <a:stretch/>
          </p:blipFill>
          <p:spPr>
            <a:xfrm>
              <a:off x="7009701" y="2605732"/>
              <a:ext cx="228600" cy="220399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C0B8C7C-7217-8386-8C09-FE9242A2CE60}"/>
              </a:ext>
            </a:extLst>
          </p:cNvPr>
          <p:cNvGrpSpPr/>
          <p:nvPr/>
        </p:nvGrpSpPr>
        <p:grpSpPr>
          <a:xfrm>
            <a:off x="9998570" y="3705434"/>
            <a:ext cx="6171429" cy="4628571"/>
            <a:chOff x="1514314" y="1239306"/>
            <a:chExt cx="6171429" cy="4628571"/>
          </a:xfrm>
        </p:grpSpPr>
        <p:pic>
          <p:nvPicPr>
            <p:cNvPr id="45" name="Object 12">
              <a:extLst>
                <a:ext uri="{FF2B5EF4-FFF2-40B4-BE49-F238E27FC236}">
                  <a16:creationId xmlns:a16="http://schemas.microsoft.com/office/drawing/2014/main" id="{CB1B8C9E-D35C-8A30-3533-21999EB6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4314" y="1239306"/>
              <a:ext cx="6171429" cy="4628571"/>
            </a:xfrm>
            <a:prstGeom prst="rect">
              <a:avLst/>
            </a:prstGeom>
          </p:spPr>
        </p:pic>
        <p:pic>
          <p:nvPicPr>
            <p:cNvPr id="46" name="Object 20">
              <a:extLst>
                <a:ext uri="{FF2B5EF4-FFF2-40B4-BE49-F238E27FC236}">
                  <a16:creationId xmlns:a16="http://schemas.microsoft.com/office/drawing/2014/main" id="{D35F16FE-5BC8-B12D-FB95-2CA30EEF0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l="70000" r="21193" b="31761"/>
            <a:stretch/>
          </p:blipFill>
          <p:spPr>
            <a:xfrm>
              <a:off x="5215554" y="2504870"/>
              <a:ext cx="93163" cy="371262"/>
            </a:xfrm>
            <a:prstGeom prst="rect">
              <a:avLst/>
            </a:prstGeom>
          </p:spPr>
        </p:pic>
        <p:pic>
          <p:nvPicPr>
            <p:cNvPr id="47" name="Object 18">
              <a:extLst>
                <a:ext uri="{FF2B5EF4-FFF2-40B4-BE49-F238E27FC236}">
                  <a16:creationId xmlns:a16="http://schemas.microsoft.com/office/drawing/2014/main" id="{0BA479E0-8B35-1F74-3D6D-3194AD4B3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/>
            <a:srcRect l="60883" t="14825" r="17148" b="34398"/>
            <a:stretch/>
          </p:blipFill>
          <p:spPr>
            <a:xfrm>
              <a:off x="6064039" y="2566018"/>
              <a:ext cx="227702" cy="276269"/>
            </a:xfrm>
            <a:prstGeom prst="rect">
              <a:avLst/>
            </a:prstGeom>
          </p:spPr>
        </p:pic>
        <p:pic>
          <p:nvPicPr>
            <p:cNvPr id="48" name="Object 17">
              <a:extLst>
                <a:ext uri="{FF2B5EF4-FFF2-40B4-BE49-F238E27FC236}">
                  <a16:creationId xmlns:a16="http://schemas.microsoft.com/office/drawing/2014/main" id="{5D704F68-0892-3796-9994-AACEEDBCA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/>
            <a:srcRect l="65413" t="22968" r="12252" b="36522"/>
            <a:stretch/>
          </p:blipFill>
          <p:spPr>
            <a:xfrm>
              <a:off x="7024288" y="2593954"/>
              <a:ext cx="228600" cy="22039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A937185-8728-0203-247C-634BDF9F7C8D}"/>
              </a:ext>
            </a:extLst>
          </p:cNvPr>
          <p:cNvGrpSpPr/>
          <p:nvPr/>
        </p:nvGrpSpPr>
        <p:grpSpPr>
          <a:xfrm>
            <a:off x="9998570" y="3705434"/>
            <a:ext cx="6171429" cy="4628571"/>
            <a:chOff x="1646206" y="1074041"/>
            <a:chExt cx="6171429" cy="4628571"/>
          </a:xfrm>
        </p:grpSpPr>
        <p:pic>
          <p:nvPicPr>
            <p:cNvPr id="50" name="Object 11">
              <a:extLst>
                <a:ext uri="{FF2B5EF4-FFF2-40B4-BE49-F238E27FC236}">
                  <a16:creationId xmlns:a16="http://schemas.microsoft.com/office/drawing/2014/main" id="{1B95C651-3312-3101-6C49-C3BBCBE3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6206" y="1074041"/>
              <a:ext cx="6171429" cy="4628571"/>
            </a:xfrm>
            <a:prstGeom prst="rect">
              <a:avLst/>
            </a:prstGeom>
          </p:spPr>
        </p:pic>
        <p:pic>
          <p:nvPicPr>
            <p:cNvPr id="51" name="Object 21">
              <a:extLst>
                <a:ext uri="{FF2B5EF4-FFF2-40B4-BE49-F238E27FC236}">
                  <a16:creationId xmlns:a16="http://schemas.microsoft.com/office/drawing/2014/main" id="{6CA61629-3B78-3DD3-5D28-A38A85E78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/>
            <a:srcRect l="65523" r="18957" b="36693"/>
            <a:stretch/>
          </p:blipFill>
          <p:spPr>
            <a:xfrm>
              <a:off x="4409915" y="2329420"/>
              <a:ext cx="162085" cy="344433"/>
            </a:xfrm>
            <a:prstGeom prst="rect">
              <a:avLst/>
            </a:prstGeom>
          </p:spPr>
        </p:pic>
        <p:pic>
          <p:nvPicPr>
            <p:cNvPr id="52" name="Object 20">
              <a:extLst>
                <a:ext uri="{FF2B5EF4-FFF2-40B4-BE49-F238E27FC236}">
                  <a16:creationId xmlns:a16="http://schemas.microsoft.com/office/drawing/2014/main" id="{B28B85A7-3ED0-3C55-4190-2022621BF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l="70000" r="21193" b="31761"/>
            <a:stretch/>
          </p:blipFill>
          <p:spPr>
            <a:xfrm>
              <a:off x="5347445" y="2336436"/>
              <a:ext cx="93163" cy="371262"/>
            </a:xfrm>
            <a:prstGeom prst="rect">
              <a:avLst/>
            </a:prstGeom>
          </p:spPr>
        </p:pic>
        <p:pic>
          <p:nvPicPr>
            <p:cNvPr id="53" name="Object 18">
              <a:extLst>
                <a:ext uri="{FF2B5EF4-FFF2-40B4-BE49-F238E27FC236}">
                  <a16:creationId xmlns:a16="http://schemas.microsoft.com/office/drawing/2014/main" id="{A6ABBEA2-EC73-5D53-018C-AAEF8D2EA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/>
            <a:srcRect l="60883" t="14825" r="17148" b="34398"/>
            <a:stretch/>
          </p:blipFill>
          <p:spPr>
            <a:xfrm>
              <a:off x="6195930" y="2397584"/>
              <a:ext cx="227702" cy="276269"/>
            </a:xfrm>
            <a:prstGeom prst="rect">
              <a:avLst/>
            </a:prstGeom>
          </p:spPr>
        </p:pic>
        <p:pic>
          <p:nvPicPr>
            <p:cNvPr id="54" name="Object 17">
              <a:extLst>
                <a:ext uri="{FF2B5EF4-FFF2-40B4-BE49-F238E27FC236}">
                  <a16:creationId xmlns:a16="http://schemas.microsoft.com/office/drawing/2014/main" id="{5E04EA27-4790-E42E-4686-B2E02F3AD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/>
            <a:srcRect l="65413" t="22968" r="12252" b="36522"/>
            <a:stretch/>
          </p:blipFill>
          <p:spPr>
            <a:xfrm>
              <a:off x="7156179" y="2425520"/>
              <a:ext cx="228600" cy="220399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AC27A0F-437A-14BF-4B58-1ADA2EB3F417}"/>
              </a:ext>
            </a:extLst>
          </p:cNvPr>
          <p:cNvGrpSpPr/>
          <p:nvPr/>
        </p:nvGrpSpPr>
        <p:grpSpPr>
          <a:xfrm>
            <a:off x="9998570" y="3705434"/>
            <a:ext cx="6171429" cy="4628571"/>
            <a:chOff x="1645322" y="1079008"/>
            <a:chExt cx="6171429" cy="4628571"/>
          </a:xfrm>
        </p:grpSpPr>
        <p:pic>
          <p:nvPicPr>
            <p:cNvPr id="56" name="Object 10">
              <a:extLst>
                <a:ext uri="{FF2B5EF4-FFF2-40B4-BE49-F238E27FC236}">
                  <a16:creationId xmlns:a16="http://schemas.microsoft.com/office/drawing/2014/main" id="{2AD5560E-FBE9-7C63-FD2E-7A9BF95AA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5322" y="1079008"/>
              <a:ext cx="6171429" cy="4628571"/>
            </a:xfrm>
            <a:prstGeom prst="rect">
              <a:avLst/>
            </a:prstGeom>
          </p:spPr>
        </p:pic>
        <p:pic>
          <p:nvPicPr>
            <p:cNvPr id="57" name="Object 22">
              <a:extLst>
                <a:ext uri="{FF2B5EF4-FFF2-40B4-BE49-F238E27FC236}">
                  <a16:creationId xmlns:a16="http://schemas.microsoft.com/office/drawing/2014/main" id="{308AB4A8-13A5-D039-4DBC-5AE0265BE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/>
            <a:srcRect l="63624" t="7344" r="17574" b="36634"/>
            <a:stretch/>
          </p:blipFill>
          <p:spPr>
            <a:xfrm>
              <a:off x="3456187" y="2341119"/>
              <a:ext cx="198406" cy="304800"/>
            </a:xfrm>
            <a:prstGeom prst="rect">
              <a:avLst/>
            </a:prstGeom>
          </p:spPr>
        </p:pic>
        <p:pic>
          <p:nvPicPr>
            <p:cNvPr id="58" name="Object 21">
              <a:extLst>
                <a:ext uri="{FF2B5EF4-FFF2-40B4-BE49-F238E27FC236}">
                  <a16:creationId xmlns:a16="http://schemas.microsoft.com/office/drawing/2014/main" id="{EFFD9EE6-957F-D703-24B7-F2AC8690B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/>
            <a:srcRect l="65523" r="18957" b="36693"/>
            <a:stretch/>
          </p:blipFill>
          <p:spPr>
            <a:xfrm>
              <a:off x="4409915" y="2329952"/>
              <a:ext cx="162085" cy="344433"/>
            </a:xfrm>
            <a:prstGeom prst="rect">
              <a:avLst/>
            </a:prstGeom>
          </p:spPr>
        </p:pic>
        <p:pic>
          <p:nvPicPr>
            <p:cNvPr id="59" name="Object 20">
              <a:extLst>
                <a:ext uri="{FF2B5EF4-FFF2-40B4-BE49-F238E27FC236}">
                  <a16:creationId xmlns:a16="http://schemas.microsoft.com/office/drawing/2014/main" id="{A7A0054B-A588-2264-76D2-385E2F41D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l="70000" r="21193" b="31761"/>
            <a:stretch/>
          </p:blipFill>
          <p:spPr>
            <a:xfrm>
              <a:off x="5347445" y="2336968"/>
              <a:ext cx="93163" cy="371262"/>
            </a:xfrm>
            <a:prstGeom prst="rect">
              <a:avLst/>
            </a:prstGeom>
          </p:spPr>
        </p:pic>
        <p:pic>
          <p:nvPicPr>
            <p:cNvPr id="60" name="Object 18">
              <a:extLst>
                <a:ext uri="{FF2B5EF4-FFF2-40B4-BE49-F238E27FC236}">
                  <a16:creationId xmlns:a16="http://schemas.microsoft.com/office/drawing/2014/main" id="{B8018C09-0F06-6E53-77A2-71E83F997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/>
            <a:srcRect l="60883" t="14825" r="17148" b="34398"/>
            <a:stretch/>
          </p:blipFill>
          <p:spPr>
            <a:xfrm>
              <a:off x="6195930" y="2398116"/>
              <a:ext cx="227702" cy="276269"/>
            </a:xfrm>
            <a:prstGeom prst="rect">
              <a:avLst/>
            </a:prstGeom>
          </p:spPr>
        </p:pic>
        <p:pic>
          <p:nvPicPr>
            <p:cNvPr id="61" name="Object 17">
              <a:extLst>
                <a:ext uri="{FF2B5EF4-FFF2-40B4-BE49-F238E27FC236}">
                  <a16:creationId xmlns:a16="http://schemas.microsoft.com/office/drawing/2014/main" id="{BDD54C0F-2665-7105-A225-9604DE34C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/>
            <a:srcRect l="65413" t="22968" r="12252" b="36522"/>
            <a:stretch/>
          </p:blipFill>
          <p:spPr>
            <a:xfrm>
              <a:off x="7156179" y="2426052"/>
              <a:ext cx="228600" cy="220399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38AC417-5905-03F1-D1F0-90BF3DF59F6A}"/>
              </a:ext>
            </a:extLst>
          </p:cNvPr>
          <p:cNvGrpSpPr/>
          <p:nvPr/>
        </p:nvGrpSpPr>
        <p:grpSpPr>
          <a:xfrm>
            <a:off x="9998570" y="3705434"/>
            <a:ext cx="6171429" cy="4628571"/>
            <a:chOff x="1645321" y="1074041"/>
            <a:chExt cx="6171429" cy="4628571"/>
          </a:xfrm>
        </p:grpSpPr>
        <p:pic>
          <p:nvPicPr>
            <p:cNvPr id="63" name="Object 9">
              <a:extLst>
                <a:ext uri="{FF2B5EF4-FFF2-40B4-BE49-F238E27FC236}">
                  <a16:creationId xmlns:a16="http://schemas.microsoft.com/office/drawing/2014/main" id="{4FA5C186-99AD-9E1B-AB98-6DFBAAECE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5321" y="1074041"/>
              <a:ext cx="6171429" cy="4628571"/>
            </a:xfrm>
            <a:prstGeom prst="rect">
              <a:avLst/>
            </a:prstGeom>
          </p:spPr>
        </p:pic>
        <p:pic>
          <p:nvPicPr>
            <p:cNvPr id="960" name="Object 22">
              <a:extLst>
                <a:ext uri="{FF2B5EF4-FFF2-40B4-BE49-F238E27FC236}">
                  <a16:creationId xmlns:a16="http://schemas.microsoft.com/office/drawing/2014/main" id="{2D16A262-EC4A-6945-7BA1-EE968BEB4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/>
            <a:srcRect l="63624" t="7344" r="17574" b="36634"/>
            <a:stretch/>
          </p:blipFill>
          <p:spPr>
            <a:xfrm>
              <a:off x="3456187" y="2334279"/>
              <a:ext cx="198406" cy="304800"/>
            </a:xfrm>
            <a:prstGeom prst="rect">
              <a:avLst/>
            </a:prstGeom>
          </p:spPr>
        </p:pic>
        <p:pic>
          <p:nvPicPr>
            <p:cNvPr id="961" name="Object 21">
              <a:extLst>
                <a:ext uri="{FF2B5EF4-FFF2-40B4-BE49-F238E27FC236}">
                  <a16:creationId xmlns:a16="http://schemas.microsoft.com/office/drawing/2014/main" id="{141BF283-7AB7-A64A-FFC4-95F401D28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/>
            <a:srcRect l="65523" r="18957" b="36693"/>
            <a:stretch/>
          </p:blipFill>
          <p:spPr>
            <a:xfrm>
              <a:off x="4409915" y="2323112"/>
              <a:ext cx="162085" cy="344433"/>
            </a:xfrm>
            <a:prstGeom prst="rect">
              <a:avLst/>
            </a:prstGeom>
          </p:spPr>
        </p:pic>
        <p:pic>
          <p:nvPicPr>
            <p:cNvPr id="962" name="Object 20">
              <a:extLst>
                <a:ext uri="{FF2B5EF4-FFF2-40B4-BE49-F238E27FC236}">
                  <a16:creationId xmlns:a16="http://schemas.microsoft.com/office/drawing/2014/main" id="{35E8339F-98DB-C57B-2B94-CF0886EB0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l="70000" r="21193" b="31761"/>
            <a:stretch/>
          </p:blipFill>
          <p:spPr>
            <a:xfrm>
              <a:off x="5347445" y="2330128"/>
              <a:ext cx="93163" cy="371262"/>
            </a:xfrm>
            <a:prstGeom prst="rect">
              <a:avLst/>
            </a:prstGeom>
          </p:spPr>
        </p:pic>
        <p:pic>
          <p:nvPicPr>
            <p:cNvPr id="963" name="Object 18">
              <a:extLst>
                <a:ext uri="{FF2B5EF4-FFF2-40B4-BE49-F238E27FC236}">
                  <a16:creationId xmlns:a16="http://schemas.microsoft.com/office/drawing/2014/main" id="{25C91508-EE11-86DC-DA7C-0B9F45128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/>
            <a:srcRect l="60883" t="14825" r="17148" b="34398"/>
            <a:stretch/>
          </p:blipFill>
          <p:spPr>
            <a:xfrm>
              <a:off x="6195930" y="2391276"/>
              <a:ext cx="227702" cy="276269"/>
            </a:xfrm>
            <a:prstGeom prst="rect">
              <a:avLst/>
            </a:prstGeom>
          </p:spPr>
        </p:pic>
        <p:pic>
          <p:nvPicPr>
            <p:cNvPr id="964" name="Object 17">
              <a:extLst>
                <a:ext uri="{FF2B5EF4-FFF2-40B4-BE49-F238E27FC236}">
                  <a16:creationId xmlns:a16="http://schemas.microsoft.com/office/drawing/2014/main" id="{6F41AA86-5016-EE47-1981-C3E085EE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/>
            <a:srcRect l="65413" t="22968" r="12252" b="36522"/>
            <a:stretch/>
          </p:blipFill>
          <p:spPr>
            <a:xfrm>
              <a:off x="7156179" y="2419212"/>
              <a:ext cx="228600" cy="220399"/>
            </a:xfrm>
            <a:prstGeom prst="rect">
              <a:avLst/>
            </a:prstGeom>
          </p:spPr>
        </p:pic>
        <p:sp>
          <p:nvSpPr>
            <p:cNvPr id="965" name="TextBox 964">
              <a:extLst>
                <a:ext uri="{FF2B5EF4-FFF2-40B4-BE49-F238E27FC236}">
                  <a16:creationId xmlns:a16="http://schemas.microsoft.com/office/drawing/2014/main" id="{913B3A6B-B1E8-082B-8AEC-A330AE8B2F3A}"/>
                </a:ext>
              </a:extLst>
            </p:cNvPr>
            <p:cNvSpPr txBox="1"/>
            <p:nvPr/>
          </p:nvSpPr>
          <p:spPr>
            <a:xfrm>
              <a:off x="2487198" y="2350329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L</a:t>
              </a:r>
              <a:endParaRPr lang="ko-KR" altLang="en-US" sz="1600" b="1" dirty="0"/>
            </a:p>
          </p:txBody>
        </p:sp>
      </p:grpSp>
      <p:pic>
        <p:nvPicPr>
          <p:cNvPr id="2" name="Object 19">
            <a:extLst>
              <a:ext uri="{FF2B5EF4-FFF2-40B4-BE49-F238E27FC236}">
                <a16:creationId xmlns:a16="http://schemas.microsoft.com/office/drawing/2014/main" id="{B224B43F-9D63-5142-23D8-DE594E3AC3BA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86100" y="1833885"/>
            <a:ext cx="12115800" cy="952798"/>
          </a:xfrm>
          <a:prstGeom prst="rect">
            <a:avLst/>
          </a:prstGeom>
        </p:spPr>
      </p:pic>
      <p:pic>
        <p:nvPicPr>
          <p:cNvPr id="4" name="Object 25">
            <a:extLst>
              <a:ext uri="{FF2B5EF4-FFF2-40B4-BE49-F238E27FC236}">
                <a16:creationId xmlns:a16="http://schemas.microsoft.com/office/drawing/2014/main" id="{47ED369D-A258-1121-365E-1DE342121E89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/>
          <a:srcRect l="79610" t="11495" r="3731" b="66128"/>
          <a:stretch/>
        </p:blipFill>
        <p:spPr>
          <a:xfrm>
            <a:off x="5764724" y="210906"/>
            <a:ext cx="504000" cy="29666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2D008-6BA4-4652-DDA7-664E1278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0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3016" y="2245335"/>
            <a:ext cx="11480467" cy="49597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40357" y="8144728"/>
            <a:ext cx="674941" cy="727929"/>
            <a:chOff x="1940357" y="8144728"/>
            <a:chExt cx="674941" cy="7279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0357" y="8144728"/>
              <a:ext cx="674941" cy="7279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95234" y="8139804"/>
            <a:ext cx="15199733" cy="10456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8363" y="40632"/>
            <a:ext cx="4476970" cy="140312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D090A7-DE3D-B578-C85F-91CD8531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887" y="69496"/>
            <a:ext cx="3376779" cy="1319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08615" y="4763514"/>
            <a:ext cx="1163488" cy="1254830"/>
            <a:chOff x="9108615" y="5324206"/>
            <a:chExt cx="1163488" cy="12548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08615" y="5324206"/>
              <a:ext cx="1163488" cy="1254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1270" y="3744718"/>
            <a:ext cx="7100124" cy="3692495"/>
            <a:chOff x="1521270" y="4305410"/>
            <a:chExt cx="7100124" cy="3692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1270" y="4305410"/>
              <a:ext cx="7100124" cy="36924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5649" y="2977757"/>
            <a:ext cx="4326993" cy="92940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7965B60-089D-3DDC-62D0-18A578E6F5E9}"/>
              </a:ext>
            </a:extLst>
          </p:cNvPr>
          <p:cNvGrpSpPr/>
          <p:nvPr/>
        </p:nvGrpSpPr>
        <p:grpSpPr>
          <a:xfrm>
            <a:off x="9719088" y="2933700"/>
            <a:ext cx="8242120" cy="4503513"/>
            <a:chOff x="9719088" y="2933700"/>
            <a:chExt cx="8242120" cy="45035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756374" y="3862191"/>
              <a:ext cx="7204834" cy="3575022"/>
              <a:chOff x="10756374" y="4422883"/>
              <a:chExt cx="7204834" cy="357502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56374" y="4422883"/>
                <a:ext cx="7204834" cy="357502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9088" y="2933700"/>
              <a:ext cx="7555783" cy="928412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DAAD0E-DB34-FA34-57E9-D372E936D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887" y="65524"/>
            <a:ext cx="6870580" cy="13278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1760" y="3162300"/>
            <a:ext cx="7209524" cy="4194538"/>
            <a:chOff x="1881760" y="3665851"/>
            <a:chExt cx="7209524" cy="41945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81760" y="4279436"/>
              <a:ext cx="7204834" cy="3575022"/>
              <a:chOff x="1881760" y="4279436"/>
              <a:chExt cx="7204834" cy="357502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81760" y="4279436"/>
                <a:ext cx="7204834" cy="357502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905" y="3539310"/>
              <a:ext cx="6776269" cy="92238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1738" y="3035763"/>
            <a:ext cx="6913755" cy="92238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7548EC-6578-6C98-D58F-E3A15956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43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4545CE-AA8D-6847-B11B-550DA5976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1773" y="3775885"/>
            <a:ext cx="6913755" cy="3640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363" y="40239"/>
            <a:ext cx="8077275" cy="1401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1A4FF6-00B9-9128-F17D-BB48AA8B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44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C1B968-8BEA-2109-B6FC-1B5D98C88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159" y="2054147"/>
            <a:ext cx="12379041" cy="65847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5DED20-2F22-382B-FA97-16F73E73C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383" y="2324100"/>
            <a:ext cx="11945417" cy="6233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41777" y="1646400"/>
            <a:ext cx="2179362" cy="1159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8363" y="35286"/>
            <a:ext cx="3448010" cy="1410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78923" y="2895505"/>
            <a:ext cx="5595921" cy="7056948"/>
            <a:chOff x="3078923" y="2895505"/>
            <a:chExt cx="5595921" cy="70569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958310" y="4236817"/>
              <a:ext cx="1962289" cy="3085714"/>
              <a:chOff x="4958310" y="4236817"/>
              <a:chExt cx="1962289" cy="308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58310" y="4236817"/>
                <a:ext cx="1962289" cy="3085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78923" y="2914854"/>
              <a:ext cx="5576874" cy="5729640"/>
              <a:chOff x="3078923" y="2914854"/>
              <a:chExt cx="5576874" cy="572964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78923" y="2914854"/>
                <a:ext cx="5576874" cy="57296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275475" y="8813803"/>
              <a:ext cx="1238582" cy="891379"/>
              <a:chOff x="7275475" y="8813803"/>
              <a:chExt cx="1238582" cy="89137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75475" y="8813803"/>
                <a:ext cx="1238582" cy="8913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373164" y="8766184"/>
              <a:ext cx="2566290" cy="834736"/>
              <a:chOff x="3373164" y="8766184"/>
              <a:chExt cx="2566290" cy="83473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373164" y="8766184"/>
                <a:ext cx="2566290" cy="83473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27856" y="8979825"/>
              <a:ext cx="1086201" cy="494530"/>
              <a:chOff x="7427856" y="8979825"/>
              <a:chExt cx="1086201" cy="49453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27856" y="8979825"/>
                <a:ext cx="1086201" cy="49453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350898" y="3155984"/>
              <a:ext cx="5071018" cy="5071018"/>
              <a:chOff x="3350898" y="3155984"/>
              <a:chExt cx="5071018" cy="50710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350898" y="3155984"/>
                <a:ext cx="5071018" cy="50710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097970" y="2895505"/>
              <a:ext cx="5576874" cy="7056948"/>
              <a:chOff x="3097970" y="2895505"/>
              <a:chExt cx="5576874" cy="705694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97970" y="2895505"/>
                <a:ext cx="5576874" cy="705694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463897" y="7562511"/>
            <a:ext cx="5186905" cy="2573731"/>
            <a:chOff x="10463897" y="7562511"/>
            <a:chExt cx="5186905" cy="25737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3897" y="7562511"/>
              <a:ext cx="5186905" cy="257373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04082" y="1508448"/>
            <a:ext cx="1472743" cy="12805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211678" y="2773997"/>
            <a:ext cx="3691344" cy="4669995"/>
            <a:chOff x="11211678" y="2773997"/>
            <a:chExt cx="3691344" cy="466999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312684" y="6627865"/>
              <a:ext cx="2283295" cy="750090"/>
              <a:chOff x="11312684" y="6627865"/>
              <a:chExt cx="2283295" cy="75009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312684" y="6627865"/>
                <a:ext cx="2283295" cy="75009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718326" y="6653424"/>
              <a:ext cx="1053443" cy="698972"/>
              <a:chOff x="13718326" y="6653424"/>
              <a:chExt cx="1053443" cy="69897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718326" y="6653424"/>
                <a:ext cx="1053443" cy="69897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312684" y="6648714"/>
              <a:ext cx="2280580" cy="772703"/>
              <a:chOff x="11312684" y="6648714"/>
              <a:chExt cx="2280580" cy="77270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312684" y="6648714"/>
                <a:ext cx="2280580" cy="77270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211678" y="2786802"/>
              <a:ext cx="3690543" cy="3791637"/>
              <a:chOff x="11211678" y="2786802"/>
              <a:chExt cx="3690543" cy="379163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211678" y="2786802"/>
                <a:ext cx="3690543" cy="379163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290689" y="3359997"/>
              <a:ext cx="3532522" cy="2310229"/>
              <a:chOff x="11290689" y="3359997"/>
              <a:chExt cx="3532522" cy="23102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290689" y="3359997"/>
                <a:ext cx="3532522" cy="231022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291881" y="6621598"/>
              <a:ext cx="2249976" cy="748534"/>
              <a:chOff x="11291881" y="6621598"/>
              <a:chExt cx="2249976" cy="74853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291881" y="6621598"/>
                <a:ext cx="2249976" cy="74853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739237" y="6792234"/>
              <a:ext cx="923006" cy="509587"/>
              <a:chOff x="13739237" y="6792234"/>
              <a:chExt cx="923006" cy="50958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739237" y="6792234"/>
                <a:ext cx="923006" cy="50958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373734" y="4034654"/>
              <a:ext cx="3366431" cy="1347515"/>
              <a:chOff x="11373734" y="4034654"/>
              <a:chExt cx="3366431" cy="1347515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2103717" y="4452873"/>
                <a:ext cx="613084" cy="530416"/>
                <a:chOff x="12103717" y="4452873"/>
                <a:chExt cx="613084" cy="530416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2103717" y="4452873"/>
                  <a:ext cx="613084" cy="530416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3453620" y="4452873"/>
                <a:ext cx="657699" cy="530416"/>
                <a:chOff x="13453620" y="4452873"/>
                <a:chExt cx="657699" cy="53041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3453620" y="4452873"/>
                  <a:ext cx="657699" cy="530416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12817839" y="4204843"/>
                <a:ext cx="520867" cy="260221"/>
                <a:chOff x="12817839" y="4204843"/>
                <a:chExt cx="520867" cy="260221"/>
              </a:xfrm>
            </p:grpSpPr>
            <p:grpSp>
              <p:nvGrpSpPr>
                <p:cNvPr id="1025" name="그룹 1025"/>
                <p:cNvGrpSpPr/>
                <p:nvPr/>
              </p:nvGrpSpPr>
              <p:grpSpPr>
                <a:xfrm>
                  <a:off x="12817839" y="4204843"/>
                  <a:ext cx="520867" cy="260221"/>
                  <a:chOff x="12817839" y="4204843"/>
                  <a:chExt cx="520867" cy="260221"/>
                </a:xfrm>
              </p:grpSpPr>
              <p:pic>
                <p:nvPicPr>
                  <p:cNvPr id="73" name="Object 72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12817839" y="4204843"/>
                    <a:ext cx="520867" cy="2602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2629149" y="4218152"/>
                  <a:ext cx="768400" cy="253495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1373734" y="4329495"/>
                <a:ext cx="667739" cy="667739"/>
                <a:chOff x="11373734" y="4329495"/>
                <a:chExt cx="667739" cy="667739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1373734" y="4329495"/>
                  <a:ext cx="667739" cy="667739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207707" y="4956406"/>
                <a:ext cx="873800" cy="253495"/>
              </a:xfrm>
              <a:prstGeom prst="rect">
                <a:avLst/>
              </a:prstGeom>
            </p:spPr>
          </p:pic>
          <p:grpSp>
            <p:nvGrpSpPr>
              <p:cNvPr id="1027" name="그룹 1027"/>
              <p:cNvGrpSpPr/>
              <p:nvPr/>
            </p:nvGrpSpPr>
            <p:grpSpPr>
              <a:xfrm>
                <a:off x="13423128" y="4763326"/>
                <a:ext cx="530416" cy="530416"/>
                <a:chOff x="13423128" y="4763326"/>
                <a:chExt cx="530416" cy="530416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1500000">
                  <a:off x="13423128" y="4763326"/>
                  <a:ext cx="530416" cy="530416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3419074" y="4121888"/>
                <a:ext cx="530416" cy="530416"/>
                <a:chOff x="13419074" y="4121888"/>
                <a:chExt cx="530416" cy="530416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1500000">
                  <a:off x="13419074" y="4121888"/>
                  <a:ext cx="530416" cy="530416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12212827" y="4153708"/>
                <a:ext cx="530416" cy="530416"/>
                <a:chOff x="12212827" y="4153708"/>
                <a:chExt cx="530416" cy="530416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1500000">
                  <a:off x="12212827" y="4153708"/>
                  <a:ext cx="530416" cy="530416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2223765" y="4764520"/>
                <a:ext cx="530416" cy="530416"/>
                <a:chOff x="12223765" y="4764520"/>
                <a:chExt cx="530416" cy="530416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1500000">
                  <a:off x="12223765" y="4764520"/>
                  <a:ext cx="530416" cy="530416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2824777" y="4587971"/>
                <a:ext cx="520867" cy="260221"/>
                <a:chOff x="12824777" y="4587971"/>
                <a:chExt cx="520867" cy="260221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12824777" y="4587971"/>
                  <a:ext cx="520867" cy="260221"/>
                  <a:chOff x="12824777" y="4587971"/>
                  <a:chExt cx="520867" cy="260221"/>
                </a:xfrm>
              </p:grpSpPr>
              <p:pic>
                <p:nvPicPr>
                  <p:cNvPr id="95" name="Object 94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12824777" y="4587971"/>
                    <a:ext cx="520867" cy="2602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2657858" y="4601280"/>
                  <a:ext cx="769066" cy="253495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12815850" y="4998354"/>
                <a:ext cx="524845" cy="260221"/>
                <a:chOff x="12815850" y="4998354"/>
                <a:chExt cx="524845" cy="260221"/>
              </a:xfrm>
            </p:grpSpPr>
            <p:grpSp>
              <p:nvGrpSpPr>
                <p:cNvPr id="1034" name="그룹 1034"/>
                <p:cNvGrpSpPr/>
                <p:nvPr/>
              </p:nvGrpSpPr>
              <p:grpSpPr>
                <a:xfrm>
                  <a:off x="12815850" y="4998354"/>
                  <a:ext cx="524845" cy="260221"/>
                  <a:chOff x="12815850" y="4998354"/>
                  <a:chExt cx="524845" cy="260221"/>
                </a:xfrm>
              </p:grpSpPr>
              <p:pic>
                <p:nvPicPr>
                  <p:cNvPr id="101" name="Object 100"/>
                  <p:cNvPicPr>
                    <a:picLocks noChangeAspect="1"/>
                  </p:cNvPicPr>
                  <p:nvPr/>
                </p:nvPicPr>
                <p:blipFill>
                  <a:blip r:embed="rId34" cstate="print"/>
                  <a:stretch>
                    <a:fillRect/>
                  </a:stretch>
                </p:blipFill>
                <p:spPr>
                  <a:xfrm>
                    <a:off x="12815850" y="4998354"/>
                    <a:ext cx="524845" cy="2602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12711836" y="5011663"/>
                  <a:ext cx="716371" cy="253495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14219296" y="4587971"/>
                <a:ext cx="520869" cy="260221"/>
                <a:chOff x="14219296" y="4587971"/>
                <a:chExt cx="520869" cy="260221"/>
              </a:xfrm>
            </p:grpSpPr>
            <p:grpSp>
              <p:nvGrpSpPr>
                <p:cNvPr id="1036" name="그룹 1036"/>
                <p:cNvGrpSpPr/>
                <p:nvPr/>
              </p:nvGrpSpPr>
              <p:grpSpPr>
                <a:xfrm>
                  <a:off x="14219296" y="4587971"/>
                  <a:ext cx="520867" cy="260221"/>
                  <a:chOff x="14219296" y="4587971"/>
                  <a:chExt cx="520867" cy="260221"/>
                </a:xfrm>
              </p:grpSpPr>
              <p:pic>
                <p:nvPicPr>
                  <p:cNvPr id="107" name="Object 106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14219296" y="4587971"/>
                    <a:ext cx="520867" cy="2602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14151940" y="4626631"/>
                  <a:ext cx="669020" cy="23603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200996" y="3474000"/>
              <a:ext cx="3294475" cy="476685"/>
            </a:xfrm>
            <a:prstGeom prst="rect">
              <a:avLst/>
            </a:prstGeom>
          </p:spPr>
        </p:pic>
        <p:grpSp>
          <p:nvGrpSpPr>
            <p:cNvPr id="1037" name="그룹 1037"/>
            <p:cNvGrpSpPr/>
            <p:nvPr/>
          </p:nvGrpSpPr>
          <p:grpSpPr>
            <a:xfrm>
              <a:off x="13717498" y="6826675"/>
              <a:ext cx="984944" cy="327259"/>
              <a:chOff x="13717498" y="6826675"/>
              <a:chExt cx="984944" cy="327259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3717498" y="6826675"/>
                <a:ext cx="984944" cy="327259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1212479" y="2773997"/>
              <a:ext cx="3690543" cy="4669995"/>
              <a:chOff x="11212479" y="2773997"/>
              <a:chExt cx="3690543" cy="4669995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1212479" y="2773997"/>
                <a:ext cx="3690543" cy="46699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315" y="-48095"/>
            <a:ext cx="1585752" cy="14374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057" y="1626809"/>
            <a:ext cx="1435887" cy="12144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7742" y="2673629"/>
            <a:ext cx="4780867" cy="51323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10095" y="2673629"/>
            <a:ext cx="5341572" cy="429123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77FA4B-85C1-E937-0B3F-EAEB1DD2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533" y="1626809"/>
            <a:ext cx="2636477" cy="12144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1762" y="2534924"/>
            <a:ext cx="11590237" cy="9253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962" y="4274448"/>
            <a:ext cx="2237180" cy="8665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3524" y="5044190"/>
            <a:ext cx="9805562" cy="18239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962" y="7274991"/>
            <a:ext cx="1650266" cy="8665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3524" y="8042552"/>
            <a:ext cx="5817476" cy="77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19048" y="4838097"/>
            <a:ext cx="4509355" cy="4868916"/>
            <a:chOff x="11819048" y="4838097"/>
            <a:chExt cx="4509355" cy="486891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518879" y="4838097"/>
              <a:ext cx="1800217" cy="1800217"/>
              <a:chOff x="14518879" y="4838097"/>
              <a:chExt cx="1800217" cy="180021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518879" y="4838097"/>
                <a:ext cx="1800217" cy="180021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94605" y="6746004"/>
              <a:ext cx="2319275" cy="53415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819048" y="4838097"/>
              <a:ext cx="1800217" cy="1800217"/>
              <a:chOff x="11819048" y="4838097"/>
              <a:chExt cx="1800217" cy="1800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19048" y="4838097"/>
                <a:ext cx="1800217" cy="180021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06126" y="6729985"/>
              <a:ext cx="2498389" cy="53827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847315" y="7384268"/>
              <a:ext cx="1798735" cy="1798735"/>
              <a:chOff x="11847315" y="7384268"/>
              <a:chExt cx="1798735" cy="179873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847315" y="7384268"/>
                <a:ext cx="1798735" cy="179873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2300" y="9346837"/>
              <a:ext cx="2319275" cy="53415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60173" y="9342460"/>
              <a:ext cx="2320913" cy="53827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477808" y="7356767"/>
              <a:ext cx="1841288" cy="1798735"/>
              <a:chOff x="14477808" y="7356767"/>
              <a:chExt cx="1841288" cy="179873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477808" y="7356767"/>
                <a:ext cx="1841288" cy="1798735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9316" y="40239"/>
            <a:ext cx="1985894" cy="14013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0CFE39-1E28-9442-7FBC-4CC47C730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74150" y="5142857"/>
            <a:ext cx="6171429" cy="4466165"/>
            <a:chOff x="11374150" y="5142857"/>
            <a:chExt cx="6171429" cy="446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4150" y="5142857"/>
              <a:ext cx="6171429" cy="44661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057" y="1626809"/>
            <a:ext cx="2655477" cy="12144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762" y="2534934"/>
            <a:ext cx="12604818" cy="15984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438" y="4249305"/>
            <a:ext cx="2349580" cy="9337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524" y="5044190"/>
            <a:ext cx="9768990" cy="303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438" y="8188181"/>
            <a:ext cx="2330532" cy="9337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3524" y="8980886"/>
            <a:ext cx="9499505" cy="77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9316" y="40239"/>
            <a:ext cx="1966846" cy="14013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51E48F-BF0B-EF89-E1D5-2B97B3300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1415" y="4874865"/>
            <a:ext cx="5850181" cy="4402636"/>
            <a:chOff x="11581415" y="4874865"/>
            <a:chExt cx="5850181" cy="44026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1415" y="4874865"/>
              <a:ext cx="5850181" cy="44026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057" y="1626809"/>
            <a:ext cx="4946877" cy="12144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762" y="2534934"/>
            <a:ext cx="13256352" cy="15984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962" y="4274448"/>
            <a:ext cx="2237180" cy="8665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524" y="5044190"/>
            <a:ext cx="9589638" cy="18239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962" y="7274991"/>
            <a:ext cx="1650266" cy="8665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3524" y="8042552"/>
            <a:ext cx="9824590" cy="190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9316" y="40239"/>
            <a:ext cx="1947798" cy="14013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7227C0-9939-6EED-6E1D-4C8027CE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52479" y="6874906"/>
            <a:ext cx="5164421" cy="2917312"/>
            <a:chOff x="4352479" y="6874906"/>
            <a:chExt cx="5164421" cy="29173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2479" y="6874906"/>
              <a:ext cx="5164421" cy="29173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18740" y="6874906"/>
            <a:ext cx="5164421" cy="2917312"/>
            <a:chOff x="9518740" y="6874906"/>
            <a:chExt cx="5164421" cy="29173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8740" y="6874906"/>
              <a:ext cx="5164421" cy="291731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19145" y="1423869"/>
            <a:ext cx="4295753" cy="11646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00097" y="6068609"/>
            <a:ext cx="4472496" cy="1214458"/>
          </a:xfrm>
          <a:prstGeom prst="rect">
            <a:avLst/>
          </a:prstGeom>
        </p:spPr>
      </p:pic>
      <p:grpSp>
        <p:nvGrpSpPr>
          <p:cNvPr id="2" name="그룹 1003">
            <a:extLst>
              <a:ext uri="{FF2B5EF4-FFF2-40B4-BE49-F238E27FC236}">
                <a16:creationId xmlns:a16="http://schemas.microsoft.com/office/drawing/2014/main" id="{B518B240-F33E-3702-CAB1-2707EF130B0B}"/>
              </a:ext>
            </a:extLst>
          </p:cNvPr>
          <p:cNvGrpSpPr/>
          <p:nvPr/>
        </p:nvGrpSpPr>
        <p:grpSpPr>
          <a:xfrm>
            <a:off x="4352479" y="2588498"/>
            <a:ext cx="10277921" cy="2923810"/>
            <a:chOff x="4352481" y="2577861"/>
            <a:chExt cx="10339500" cy="2923810"/>
          </a:xfrm>
        </p:grpSpPr>
        <p:grpSp>
          <p:nvGrpSpPr>
            <p:cNvPr id="4" name="그룹 1004">
              <a:extLst>
                <a:ext uri="{FF2B5EF4-FFF2-40B4-BE49-F238E27FC236}">
                  <a16:creationId xmlns:a16="http://schemas.microsoft.com/office/drawing/2014/main" id="{24023B7F-1D5C-246D-4491-B4EE3F768D3D}"/>
                </a:ext>
              </a:extLst>
            </p:cNvPr>
            <p:cNvGrpSpPr/>
            <p:nvPr/>
          </p:nvGrpSpPr>
          <p:grpSpPr>
            <a:xfrm>
              <a:off x="4352481" y="2577861"/>
              <a:ext cx="5164421" cy="2917312"/>
              <a:chOff x="4352481" y="2577861"/>
              <a:chExt cx="5164421" cy="2917312"/>
            </a:xfrm>
          </p:grpSpPr>
          <p:pic>
            <p:nvPicPr>
              <p:cNvPr id="9" name="Object 10">
                <a:extLst>
                  <a:ext uri="{FF2B5EF4-FFF2-40B4-BE49-F238E27FC236}">
                    <a16:creationId xmlns:a16="http://schemas.microsoft.com/office/drawing/2014/main" id="{B262351E-8D02-D492-7E57-19382279E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52481" y="2577861"/>
                <a:ext cx="5164421" cy="2917312"/>
              </a:xfrm>
              <a:prstGeom prst="rect">
                <a:avLst/>
              </a:prstGeom>
            </p:spPr>
          </p:pic>
        </p:grpSp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F4392AFD-4377-9636-4DA4-95A26E2765D4}"/>
                </a:ext>
              </a:extLst>
            </p:cNvPr>
            <p:cNvGrpSpPr/>
            <p:nvPr/>
          </p:nvGrpSpPr>
          <p:grpSpPr>
            <a:xfrm>
              <a:off x="9520552" y="2577861"/>
              <a:ext cx="5167591" cy="2918057"/>
              <a:chOff x="9520552" y="2577861"/>
              <a:chExt cx="5167591" cy="2918057"/>
            </a:xfrm>
          </p:grpSpPr>
          <p:pic>
            <p:nvPicPr>
              <p:cNvPr id="7" name="Object 13">
                <a:extLst>
                  <a:ext uri="{FF2B5EF4-FFF2-40B4-BE49-F238E27FC236}">
                    <a16:creationId xmlns:a16="http://schemas.microsoft.com/office/drawing/2014/main" id="{431759C3-9F51-A3AA-011C-8A5CCF14B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20552" y="2577861"/>
                <a:ext cx="5167591" cy="2918057"/>
              </a:xfrm>
              <a:prstGeom prst="rect">
                <a:avLst/>
              </a:prstGeom>
            </p:spPr>
          </p:pic>
        </p:grpSp>
      </p:grpSp>
      <p:pic>
        <p:nvPicPr>
          <p:cNvPr id="10" name="Object 22">
            <a:extLst>
              <a:ext uri="{FF2B5EF4-FFF2-40B4-BE49-F238E27FC236}">
                <a16:creationId xmlns:a16="http://schemas.microsoft.com/office/drawing/2014/main" id="{6CFB4F0D-1D15-04AF-9C16-A3C570531B4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87264" y="2030678"/>
            <a:ext cx="20775464" cy="729946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6531EEB-8598-6F15-E5D3-7E74EF16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  <p:pic>
        <p:nvPicPr>
          <p:cNvPr id="12" name="Object 10">
            <a:extLst>
              <a:ext uri="{FF2B5EF4-FFF2-40B4-BE49-F238E27FC236}">
                <a16:creationId xmlns:a16="http://schemas.microsoft.com/office/drawing/2014/main" id="{9C0621D7-1555-B8EE-02EA-0475507E47D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5220" y="-104141"/>
            <a:ext cx="2195476" cy="154775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7891" y="5142857"/>
            <a:ext cx="4865624" cy="4489117"/>
            <a:chOff x="11927891" y="5142857"/>
            <a:chExt cx="4865624" cy="44891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7891" y="5142857"/>
              <a:ext cx="4865624" cy="44891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3767" y="3796839"/>
            <a:ext cx="3635020" cy="863425"/>
            <a:chOff x="1693767" y="3796839"/>
            <a:chExt cx="3635020" cy="8634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3767" y="3796839"/>
              <a:ext cx="3635020" cy="86342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009" y="1512276"/>
            <a:ext cx="1566058" cy="12713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762" y="2534934"/>
            <a:ext cx="12359913" cy="15878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962" y="5188734"/>
            <a:ext cx="2237180" cy="8665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3524" y="5958476"/>
            <a:ext cx="10774733" cy="190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9316" y="40239"/>
            <a:ext cx="1976370" cy="14013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3C336A-6AC9-A0AB-6C8C-134321B5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533" y="1626809"/>
            <a:ext cx="3139801" cy="12144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1762" y="2534934"/>
            <a:ext cx="16358752" cy="22609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962" y="4855400"/>
            <a:ext cx="2237180" cy="8665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3524" y="5625143"/>
            <a:ext cx="11687743" cy="190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962" y="8151181"/>
            <a:ext cx="1650266" cy="8665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3524" y="8918743"/>
            <a:ext cx="10019895" cy="775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9316" y="40239"/>
            <a:ext cx="1995417" cy="14013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AD06E1-E9E4-D35A-B3CF-E9E521C0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02288" y="5800002"/>
            <a:ext cx="5242497" cy="3911069"/>
            <a:chOff x="11902288" y="5800002"/>
            <a:chExt cx="5242497" cy="39110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2288" y="5800002"/>
              <a:ext cx="5242497" cy="39110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6009" y="1502752"/>
            <a:ext cx="2342458" cy="12903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762" y="2534934"/>
            <a:ext cx="16107018" cy="22609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962" y="5236353"/>
            <a:ext cx="2237180" cy="8665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524" y="6006095"/>
            <a:ext cx="9384800" cy="190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9316" y="40239"/>
            <a:ext cx="1976370" cy="14013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18F723-D357-5EC8-C916-45CE94DD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85758" y="5043943"/>
            <a:ext cx="12478737" cy="46000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533" y="1626809"/>
            <a:ext cx="2617344" cy="12144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762" y="2534934"/>
            <a:ext cx="13617037" cy="15878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962" y="4626829"/>
            <a:ext cx="2237180" cy="8665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524" y="5396571"/>
            <a:ext cx="10105962" cy="190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962" y="8151181"/>
            <a:ext cx="1650266" cy="8665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3524" y="8918743"/>
            <a:ext cx="9582819" cy="77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9316" y="40239"/>
            <a:ext cx="1985894" cy="14013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DB7339-D952-A52C-B9FC-884A7E88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7134" y="3950629"/>
            <a:ext cx="16140383" cy="70668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057" y="1626809"/>
            <a:ext cx="2220325" cy="12144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762" y="2534934"/>
            <a:ext cx="10435018" cy="15878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962" y="4455400"/>
            <a:ext cx="2237180" cy="8665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524" y="5225143"/>
            <a:ext cx="8088800" cy="77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962" y="6608324"/>
            <a:ext cx="1650266" cy="8665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3524" y="7375886"/>
            <a:ext cx="7081619" cy="229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9316" y="40239"/>
            <a:ext cx="1976370" cy="14013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F7B26C-E33B-AFAC-BA22-F98B3B03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6656" y="326739"/>
            <a:ext cx="6199265" cy="7152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3664" y="6070980"/>
            <a:ext cx="6762440" cy="2973130"/>
            <a:chOff x="10803664" y="6070980"/>
            <a:chExt cx="6762440" cy="29731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3664" y="6070980"/>
              <a:ext cx="6762440" cy="29731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4581" y="1643990"/>
            <a:ext cx="2567010" cy="11646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762" y="2534934"/>
            <a:ext cx="5750932" cy="9148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962" y="4007781"/>
            <a:ext cx="2237180" cy="8665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3457" y="4774771"/>
            <a:ext cx="4855552" cy="7727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6962" y="6408324"/>
            <a:ext cx="1650266" cy="8665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3524" y="7175886"/>
            <a:ext cx="6722276" cy="133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9316" y="40239"/>
            <a:ext cx="1976370" cy="14013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49962B-679E-3E4E-4E4C-8E5A68D5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316" y="40239"/>
            <a:ext cx="2270951" cy="14013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057" y="1539086"/>
            <a:ext cx="2133924" cy="12656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676" y="2529676"/>
            <a:ext cx="7864609" cy="16245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962" y="4455400"/>
            <a:ext cx="2237180" cy="8665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448" y="5220743"/>
            <a:ext cx="8451343" cy="30409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962" y="8432033"/>
            <a:ext cx="1650266" cy="8665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3486" y="9196686"/>
            <a:ext cx="2099743" cy="78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38512" y="5323810"/>
            <a:ext cx="7391964" cy="4376258"/>
            <a:chOff x="10138512" y="5323810"/>
            <a:chExt cx="7391964" cy="43762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401490" y="7557210"/>
              <a:ext cx="6128986" cy="2142857"/>
              <a:chOff x="11401490" y="7557210"/>
              <a:chExt cx="6128986" cy="214285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401490" y="7557210"/>
                <a:ext cx="2191686" cy="2133527"/>
                <a:chOff x="11401490" y="7557210"/>
                <a:chExt cx="2191686" cy="213352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401490" y="7557210"/>
                  <a:ext cx="2191686" cy="213352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5359047" y="7557210"/>
                <a:ext cx="2163783" cy="2133527"/>
                <a:chOff x="15359047" y="7557210"/>
                <a:chExt cx="2163783" cy="213352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5359047" y="7557210"/>
                  <a:ext cx="2163783" cy="213352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4148350" y="8266063"/>
                <a:ext cx="663715" cy="715821"/>
                <a:chOff x="14148350" y="8266063"/>
                <a:chExt cx="663715" cy="71582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148350" y="8266063"/>
                  <a:ext cx="663715" cy="7158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1396192" y="5323810"/>
              <a:ext cx="6119016" cy="2133333"/>
              <a:chOff x="11396192" y="5323810"/>
              <a:chExt cx="6119016" cy="213333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1396192" y="5323810"/>
                <a:ext cx="2202282" cy="2132022"/>
                <a:chOff x="11396192" y="5323810"/>
                <a:chExt cx="2202282" cy="2132022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1396192" y="5323810"/>
                  <a:ext cx="2202282" cy="2132022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372351" y="5323810"/>
                <a:ext cx="2137175" cy="2132022"/>
                <a:chOff x="15372351" y="5323810"/>
                <a:chExt cx="2137175" cy="2132022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5372351" y="5323810"/>
                  <a:ext cx="2137175" cy="213202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4148350" y="6031910"/>
                <a:ext cx="663715" cy="715821"/>
                <a:chOff x="14148350" y="6031910"/>
                <a:chExt cx="663715" cy="715821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148350" y="6031910"/>
                  <a:ext cx="663715" cy="715821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8762" y="6149024"/>
              <a:ext cx="2706949" cy="52713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28762" y="8391948"/>
              <a:ext cx="2706949" cy="508083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5CBF67-FCEA-AE67-1206-04D47A29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6962" y="4331753"/>
            <a:ext cx="2236989" cy="8799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3076" y="5105333"/>
            <a:ext cx="6806723" cy="19075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6009" y="1620876"/>
            <a:ext cx="5438344" cy="12332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705" y="2534934"/>
            <a:ext cx="11767971" cy="15984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962" y="7308565"/>
            <a:ext cx="2237180" cy="8665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486" y="8075400"/>
            <a:ext cx="8957247" cy="13437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590704" y="5021623"/>
            <a:ext cx="6314084" cy="14823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9315" y="40238"/>
            <a:ext cx="2280476" cy="1401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-1767980" y="4291394"/>
            <a:ext cx="4771246" cy="148258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58A7197-3E02-8094-80AA-57F84DC2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7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918" y="0"/>
            <a:ext cx="16990489" cy="8601701"/>
            <a:chOff x="195918" y="0"/>
            <a:chExt cx="16990489" cy="8601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18" y="0"/>
              <a:ext cx="16990489" cy="8601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364" y="2720592"/>
            <a:ext cx="3264883" cy="2945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4993" y="5501661"/>
            <a:ext cx="4787559" cy="3530825"/>
            <a:chOff x="10584993" y="5501661"/>
            <a:chExt cx="4787559" cy="3530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4993" y="5501661"/>
              <a:ext cx="4787559" cy="3530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126" y="2759908"/>
            <a:ext cx="2893119" cy="2576942"/>
            <a:chOff x="762126" y="2759908"/>
            <a:chExt cx="2893119" cy="25769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126" y="2759908"/>
              <a:ext cx="2893119" cy="2576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644895" y="-1589961"/>
            <a:ext cx="11358140" cy="11264258"/>
            <a:chOff x="-1644895" y="-1589961"/>
            <a:chExt cx="11358140" cy="112642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44895" y="-1589961"/>
              <a:ext cx="11358140" cy="112642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93565" y="3716292"/>
            <a:ext cx="18894357" cy="373038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46637C-8770-E577-BE8F-37682C35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407061" y="4787279"/>
            <a:ext cx="6044046" cy="14879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7881" y="3094814"/>
            <a:ext cx="2933333" cy="3052177"/>
            <a:chOff x="1407881" y="3094814"/>
            <a:chExt cx="2933333" cy="30521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07881" y="3094814"/>
              <a:ext cx="2928930" cy="2309811"/>
              <a:chOff x="1407881" y="3094814"/>
              <a:chExt cx="2928930" cy="23098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7881" y="3094814"/>
                <a:ext cx="2928930" cy="230981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442" y="5613743"/>
              <a:ext cx="3015686" cy="8456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09032" y="3094814"/>
            <a:ext cx="2933333" cy="3052178"/>
            <a:chOff x="4709032" y="3094814"/>
            <a:chExt cx="2933333" cy="305217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09032" y="3094814"/>
              <a:ext cx="2928930" cy="2306002"/>
              <a:chOff x="4709032" y="3094814"/>
              <a:chExt cx="2928930" cy="230600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09032" y="3094814"/>
                <a:ext cx="2928930" cy="230600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6249" y="5613744"/>
              <a:ext cx="2774381" cy="8456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10183" y="3094814"/>
            <a:ext cx="2904762" cy="3052178"/>
            <a:chOff x="8010183" y="3094814"/>
            <a:chExt cx="2904762" cy="30521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10183" y="3094814"/>
              <a:ext cx="2904724" cy="2314027"/>
              <a:chOff x="8010183" y="3094814"/>
              <a:chExt cx="2904724" cy="231402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10183" y="3094814"/>
                <a:ext cx="2904724" cy="231402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7556" y="5566716"/>
              <a:ext cx="3295800" cy="8608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87128" y="3094814"/>
            <a:ext cx="2952381" cy="3052178"/>
            <a:chOff x="11287128" y="3094814"/>
            <a:chExt cx="2952381" cy="30521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287128" y="3094814"/>
              <a:ext cx="2947599" cy="2312915"/>
              <a:chOff x="11287128" y="3094814"/>
              <a:chExt cx="2947599" cy="231291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87128" y="3094814"/>
                <a:ext cx="2947599" cy="231291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8338" y="5566716"/>
              <a:ext cx="3115305" cy="8608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16172" y="3094814"/>
            <a:ext cx="2971429" cy="3052178"/>
            <a:chOff x="14616172" y="3094814"/>
            <a:chExt cx="2971429" cy="305217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616172" y="3094814"/>
              <a:ext cx="2966268" cy="2307844"/>
              <a:chOff x="14616172" y="3094814"/>
              <a:chExt cx="2966268" cy="230784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16172" y="3094814"/>
                <a:ext cx="2966268" cy="230784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02497" y="5613744"/>
              <a:ext cx="2987495" cy="8456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54638" y="1624223"/>
            <a:ext cx="3910896" cy="123042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09099" y="6143109"/>
            <a:ext cx="8077577" cy="380848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61788" y="6143109"/>
            <a:ext cx="7616977" cy="380848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259352" y="7820893"/>
            <a:ext cx="525755" cy="452919"/>
            <a:chOff x="9259352" y="7820893"/>
            <a:chExt cx="525755" cy="4529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03954" y="7820893"/>
              <a:ext cx="281154" cy="452919"/>
              <a:chOff x="9503954" y="7820893"/>
              <a:chExt cx="281154" cy="45291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503954" y="7820893"/>
                <a:ext cx="281154" cy="45291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59352" y="7820893"/>
              <a:ext cx="281154" cy="452919"/>
              <a:chOff x="9259352" y="7820893"/>
              <a:chExt cx="281154" cy="45291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259352" y="7820893"/>
                <a:ext cx="281154" cy="452919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77444" y="7261914"/>
            <a:ext cx="3253152" cy="71032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8839" y="30485"/>
            <a:ext cx="2938334" cy="1409829"/>
          </a:xfrm>
          <a:prstGeom prst="rect">
            <a:avLst/>
          </a:prstGeom>
        </p:spPr>
      </p:pic>
      <p:pic>
        <p:nvPicPr>
          <p:cNvPr id="4" name="그림 3" descr="텍스트, 야외이(가) 표시된 사진&#10;&#10;자동 생성된 설명">
            <a:extLst>
              <a:ext uri="{FF2B5EF4-FFF2-40B4-BE49-F238E27FC236}">
                <a16:creationId xmlns:a16="http://schemas.microsoft.com/office/drawing/2014/main" id="{81D95F20-0CCF-5C2B-F683-1A3BF7E78CE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81" y="3094814"/>
            <a:ext cx="2928930" cy="231291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053071-8B29-51B7-80FB-A3D10F4E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078480" y="3801390"/>
            <a:ext cx="6171429" cy="4642726"/>
            <a:chOff x="2078480" y="3801390"/>
            <a:chExt cx="6171429" cy="46427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8480" y="3801390"/>
              <a:ext cx="6171429" cy="4642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6474" y="5646024"/>
            <a:ext cx="1051511" cy="905839"/>
            <a:chOff x="8996474" y="5646024"/>
            <a:chExt cx="1051511" cy="9058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485678" y="5646024"/>
              <a:ext cx="562308" cy="905839"/>
              <a:chOff x="9485678" y="5646024"/>
              <a:chExt cx="562308" cy="90583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85678" y="5646024"/>
                <a:ext cx="562308" cy="90583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96474" y="5646024"/>
              <a:ext cx="562308" cy="905839"/>
              <a:chOff x="8996474" y="5646024"/>
              <a:chExt cx="562308" cy="90583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96474" y="5646024"/>
                <a:ext cx="562308" cy="905839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D0287F-5FCD-DC05-E2AC-28E36EFD37A6}"/>
              </a:ext>
            </a:extLst>
          </p:cNvPr>
          <p:cNvGrpSpPr/>
          <p:nvPr/>
        </p:nvGrpSpPr>
        <p:grpSpPr>
          <a:xfrm>
            <a:off x="10613038" y="3801390"/>
            <a:ext cx="6171429" cy="4644000"/>
            <a:chOff x="10613038" y="3801390"/>
            <a:chExt cx="6171429" cy="4644000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0613038" y="3801390"/>
              <a:ext cx="6171429" cy="4642726"/>
              <a:chOff x="10613038" y="3801390"/>
              <a:chExt cx="6171429" cy="4642726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13038" y="3801390"/>
                <a:ext cx="6171429" cy="46427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613038" y="3801390"/>
              <a:ext cx="6171429" cy="4644000"/>
              <a:chOff x="10613038" y="3801390"/>
              <a:chExt cx="6171429" cy="464400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13038" y="3801390"/>
                <a:ext cx="6171429" cy="4644000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3876" y="2036041"/>
            <a:ext cx="8484143" cy="1230419"/>
          </a:xfrm>
          <a:prstGeom prst="rect">
            <a:avLst/>
          </a:prstGeom>
        </p:spPr>
      </p:pic>
      <p:pic>
        <p:nvPicPr>
          <p:cNvPr id="4" name="Object 25">
            <a:extLst>
              <a:ext uri="{FF2B5EF4-FFF2-40B4-BE49-F238E27FC236}">
                <a16:creationId xmlns:a16="http://schemas.microsoft.com/office/drawing/2014/main" id="{5107A988-C711-ADD2-F4D9-116739546E7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887" y="47808"/>
            <a:ext cx="3110953" cy="136332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21CBC-842E-7705-EA66-C2CF81D9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3755" y="5345734"/>
            <a:ext cx="18649207" cy="1696437"/>
            <a:chOff x="-9443755" y="5345734"/>
            <a:chExt cx="18649207" cy="1696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443755" y="5345734"/>
              <a:ext cx="18649207" cy="1696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407061" y="4905770"/>
            <a:ext cx="6044046" cy="1487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079" y="1094211"/>
            <a:ext cx="17586302" cy="35714"/>
            <a:chOff x="729079" y="1094211"/>
            <a:chExt cx="17586302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79" y="1094211"/>
              <a:ext cx="1758630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5218" y="4198681"/>
            <a:ext cx="2847619" cy="2847619"/>
            <a:chOff x="10285218" y="4198681"/>
            <a:chExt cx="2847619" cy="28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5218" y="4198681"/>
              <a:ext cx="2847619" cy="28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12366" y="7333300"/>
            <a:ext cx="3661467" cy="8456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54028" y="4198681"/>
            <a:ext cx="2849965" cy="2849965"/>
            <a:chOff x="5954028" y="4198681"/>
            <a:chExt cx="2849965" cy="28499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4028" y="4198681"/>
              <a:ext cx="2849965" cy="28499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2349" y="7351213"/>
            <a:ext cx="3661467" cy="8456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9862" y="4198681"/>
            <a:ext cx="2849965" cy="2849965"/>
            <a:chOff x="1679862" y="4198681"/>
            <a:chExt cx="2849965" cy="28499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9862" y="4198681"/>
              <a:ext cx="2849965" cy="28499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0003" y="7322715"/>
            <a:ext cx="3988686" cy="8513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77558" y="7323232"/>
            <a:ext cx="3675257" cy="8513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449612" y="4155144"/>
            <a:ext cx="2914985" cy="2847619"/>
            <a:chOff x="14449612" y="4155144"/>
            <a:chExt cx="2914985" cy="28476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49612" y="4155144"/>
              <a:ext cx="2914985" cy="28476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49856" y="2233419"/>
            <a:ext cx="11693029" cy="1230420"/>
          </a:xfrm>
          <a:prstGeom prst="rect">
            <a:avLst/>
          </a:prstGeom>
        </p:spPr>
      </p:pic>
      <p:pic>
        <p:nvPicPr>
          <p:cNvPr id="2" name="Object 24">
            <a:extLst>
              <a:ext uri="{FF2B5EF4-FFF2-40B4-BE49-F238E27FC236}">
                <a16:creationId xmlns:a16="http://schemas.microsoft.com/office/drawing/2014/main" id="{C2902AEA-6417-638F-D2F1-B0E3BD1F72A5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8839" y="45371"/>
            <a:ext cx="3153105" cy="139759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EEFC76-7E33-847A-32F5-ACF9E3D1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57</Words>
  <Application>Microsoft Office PowerPoint</Application>
  <PresentationFormat>사용자 지정</PresentationFormat>
  <Paragraphs>57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하태민</cp:lastModifiedBy>
  <cp:revision>76</cp:revision>
  <dcterms:created xsi:type="dcterms:W3CDTF">2023-12-17T03:54:55Z</dcterms:created>
  <dcterms:modified xsi:type="dcterms:W3CDTF">2023-12-21T23:29:40Z</dcterms:modified>
</cp:coreProperties>
</file>